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Lst>
  <p:notesMasterIdLst>
    <p:notesMasterId r:id="rId30"/>
  </p:notesMasterIdLst>
  <p:sldIdLst>
    <p:sldId id="406" r:id="rId6"/>
    <p:sldId id="1051" r:id="rId7"/>
    <p:sldId id="1970" r:id="rId8"/>
    <p:sldId id="1991" r:id="rId9"/>
    <p:sldId id="1996" r:id="rId10"/>
    <p:sldId id="375" r:id="rId11"/>
    <p:sldId id="393" r:id="rId12"/>
    <p:sldId id="1992" r:id="rId13"/>
    <p:sldId id="1993" r:id="rId14"/>
    <p:sldId id="1994" r:id="rId15"/>
    <p:sldId id="355" r:id="rId16"/>
    <p:sldId id="1980" r:id="rId17"/>
    <p:sldId id="1983" r:id="rId18"/>
    <p:sldId id="1981" r:id="rId19"/>
    <p:sldId id="1962" r:id="rId20"/>
    <p:sldId id="1995" r:id="rId21"/>
    <p:sldId id="1990" r:id="rId22"/>
    <p:sldId id="1988" r:id="rId23"/>
    <p:sldId id="263" r:id="rId24"/>
    <p:sldId id="1987" r:id="rId25"/>
    <p:sldId id="1984" r:id="rId26"/>
    <p:sldId id="1969" r:id="rId27"/>
    <p:sldId id="1985" r:id="rId28"/>
    <p:sldId id="1986" r:id="rId29"/>
  </p:sldIdLst>
  <p:sldSz cx="12192000" cy="6858000"/>
  <p:notesSz cx="6858000" cy="160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Carmalitano" initials="TC" lastIdx="6" clrIdx="0">
    <p:extLst>
      <p:ext uri="{19B8F6BF-5375-455C-9EA6-DF929625EA0E}">
        <p15:presenceInfo xmlns:p15="http://schemas.microsoft.com/office/powerpoint/2012/main" userId="S-1-5-21-124525095-708259637-1543119021-1678611" providerId="AD"/>
      </p:ext>
    </p:extLst>
  </p:cmAuthor>
  <p:cmAuthor id="2" name="Brian Jackett" initials="BJ" lastIdx="1" clrIdx="1">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32" autoAdjust="0"/>
  </p:normalViewPr>
  <p:slideViewPr>
    <p:cSldViewPr snapToGrid="0">
      <p:cViewPr varScale="1">
        <p:scale>
          <a:sx n="134" d="100"/>
          <a:sy n="134" d="100"/>
        </p:scale>
        <p:origin x="118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art Kamolratanapiboon" userId="S::smartk@microsoft.com::6926369a-a01b-49e3-bda9-36dc36edbeaf" providerId="AD" clId="Web-{F18E26A9-E907-4F5A-9E86-37D16D503309}"/>
    <pc:docChg chg="modSld">
      <pc:chgData name="Smart Kamolratanapiboon" userId="S::smartk@microsoft.com::6926369a-a01b-49e3-bda9-36dc36edbeaf" providerId="AD" clId="Web-{F18E26A9-E907-4F5A-9E86-37D16D503309}" dt="2019-09-13T19:20:35.094" v="61"/>
      <pc:docMkLst>
        <pc:docMk/>
      </pc:docMkLst>
      <pc:sldChg chg="modNotes">
        <pc:chgData name="Smart Kamolratanapiboon" userId="S::smartk@microsoft.com::6926369a-a01b-49e3-bda9-36dc36edbeaf" providerId="AD" clId="Web-{F18E26A9-E907-4F5A-9E86-37D16D503309}" dt="2019-09-13T19:20:35.094" v="61"/>
        <pc:sldMkLst>
          <pc:docMk/>
          <pc:sldMk cId="1915636262" sldId="393"/>
        </pc:sldMkLst>
      </pc:sldChg>
    </pc:docChg>
  </pc:docChgLst>
  <pc:docChgLst>
    <pc:chgData name="Petri Puustinen" userId="afdc5376-b007-4d8e-9c19-07b3fbb81413" providerId="ADAL" clId="{8917DED9-4401-46F3-A6F8-0DCA6D6A58E9}"/>
    <pc:docChg chg="undo custSel modSld">
      <pc:chgData name="Petri Puustinen" userId="afdc5376-b007-4d8e-9c19-07b3fbb81413" providerId="ADAL" clId="{8917DED9-4401-46F3-A6F8-0DCA6D6A58E9}" dt="2021-01-29T20:32:36.055" v="272" actId="1076"/>
      <pc:docMkLst>
        <pc:docMk/>
      </pc:docMkLst>
      <pc:sldChg chg="modSp mod">
        <pc:chgData name="Petri Puustinen" userId="afdc5376-b007-4d8e-9c19-07b3fbb81413" providerId="ADAL" clId="{8917DED9-4401-46F3-A6F8-0DCA6D6A58E9}" dt="2021-01-29T20:32:16.833" v="268" actId="20577"/>
        <pc:sldMkLst>
          <pc:docMk/>
          <pc:sldMk cId="4177540873" sldId="1962"/>
        </pc:sldMkLst>
        <pc:spChg chg="mod">
          <ac:chgData name="Petri Puustinen" userId="afdc5376-b007-4d8e-9c19-07b3fbb81413" providerId="ADAL" clId="{8917DED9-4401-46F3-A6F8-0DCA6D6A58E9}" dt="2021-01-29T20:32:16.833" v="268" actId="20577"/>
          <ac:spMkLst>
            <pc:docMk/>
            <pc:sldMk cId="4177540873" sldId="1962"/>
            <ac:spMk id="3" creationId="{72867A63-09EF-4AFA-AC77-B203CF21C992}"/>
          </ac:spMkLst>
        </pc:spChg>
      </pc:sldChg>
      <pc:sldChg chg="modSp mod">
        <pc:chgData name="Petri Puustinen" userId="afdc5376-b007-4d8e-9c19-07b3fbb81413" providerId="ADAL" clId="{8917DED9-4401-46F3-A6F8-0DCA6D6A58E9}" dt="2021-01-29T20:28:47.566" v="162" actId="113"/>
        <pc:sldMkLst>
          <pc:docMk/>
          <pc:sldMk cId="2916502665" sldId="1992"/>
        </pc:sldMkLst>
        <pc:spChg chg="mod">
          <ac:chgData name="Petri Puustinen" userId="afdc5376-b007-4d8e-9c19-07b3fbb81413" providerId="ADAL" clId="{8917DED9-4401-46F3-A6F8-0DCA6D6A58E9}" dt="2021-01-29T20:28:47.566" v="162" actId="113"/>
          <ac:spMkLst>
            <pc:docMk/>
            <pc:sldMk cId="2916502665" sldId="1992"/>
            <ac:spMk id="7" creationId="{3CD023C1-E168-4E08-8B62-1184D4007FF0}"/>
          </ac:spMkLst>
        </pc:spChg>
      </pc:sldChg>
      <pc:sldChg chg="modSp mod">
        <pc:chgData name="Petri Puustinen" userId="afdc5376-b007-4d8e-9c19-07b3fbb81413" providerId="ADAL" clId="{8917DED9-4401-46F3-A6F8-0DCA6D6A58E9}" dt="2021-01-29T20:31:38.344" v="232" actId="20577"/>
        <pc:sldMkLst>
          <pc:docMk/>
          <pc:sldMk cId="1036710486" sldId="1993"/>
        </pc:sldMkLst>
        <pc:spChg chg="mod">
          <ac:chgData name="Petri Puustinen" userId="afdc5376-b007-4d8e-9c19-07b3fbb81413" providerId="ADAL" clId="{8917DED9-4401-46F3-A6F8-0DCA6D6A58E9}" dt="2021-01-29T20:31:38.344" v="232" actId="20577"/>
          <ac:spMkLst>
            <pc:docMk/>
            <pc:sldMk cId="1036710486" sldId="1993"/>
            <ac:spMk id="7" creationId="{3CD023C1-E168-4E08-8B62-1184D4007FF0}"/>
          </ac:spMkLst>
        </pc:spChg>
      </pc:sldChg>
      <pc:sldChg chg="addSp delSp modSp mod">
        <pc:chgData name="Petri Puustinen" userId="afdc5376-b007-4d8e-9c19-07b3fbb81413" providerId="ADAL" clId="{8917DED9-4401-46F3-A6F8-0DCA6D6A58E9}" dt="2021-01-29T20:32:36.055" v="272" actId="1076"/>
        <pc:sldMkLst>
          <pc:docMk/>
          <pc:sldMk cId="774865848" sldId="1995"/>
        </pc:sldMkLst>
        <pc:picChg chg="del">
          <ac:chgData name="Petri Puustinen" userId="afdc5376-b007-4d8e-9c19-07b3fbb81413" providerId="ADAL" clId="{8917DED9-4401-46F3-A6F8-0DCA6D6A58E9}" dt="2021-01-29T20:32:24.721" v="269" actId="478"/>
          <ac:picMkLst>
            <pc:docMk/>
            <pc:sldMk cId="774865848" sldId="1995"/>
            <ac:picMk id="4" creationId="{1ABF24E3-19D2-45F9-A7FE-6487491B1CC1}"/>
          </ac:picMkLst>
        </pc:picChg>
        <pc:picChg chg="add mod">
          <ac:chgData name="Petri Puustinen" userId="afdc5376-b007-4d8e-9c19-07b3fbb81413" providerId="ADAL" clId="{8917DED9-4401-46F3-A6F8-0DCA6D6A58E9}" dt="2021-01-29T20:32:36.055" v="272" actId="1076"/>
          <ac:picMkLst>
            <pc:docMk/>
            <pc:sldMk cId="774865848" sldId="1995"/>
            <ac:picMk id="10" creationId="{4AC5D791-105A-4879-AB53-6A3D4F49A161}"/>
          </ac:picMkLst>
        </pc:picChg>
      </pc:sldChg>
      <pc:sldChg chg="modSp mod">
        <pc:chgData name="Petri Puustinen" userId="afdc5376-b007-4d8e-9c19-07b3fbb81413" providerId="ADAL" clId="{8917DED9-4401-46F3-A6F8-0DCA6D6A58E9}" dt="2021-01-27T05:54:04.554" v="110" actId="20577"/>
        <pc:sldMkLst>
          <pc:docMk/>
          <pc:sldMk cId="2893728499" sldId="1996"/>
        </pc:sldMkLst>
        <pc:spChg chg="mod">
          <ac:chgData name="Petri Puustinen" userId="afdc5376-b007-4d8e-9c19-07b3fbb81413" providerId="ADAL" clId="{8917DED9-4401-46F3-A6F8-0DCA6D6A58E9}" dt="2021-01-27T05:54:04.554" v="110" actId="20577"/>
          <ac:spMkLst>
            <pc:docMk/>
            <pc:sldMk cId="2893728499" sldId="1996"/>
            <ac:spMk id="7" creationId="{3CD023C1-E168-4E08-8B62-1184D4007FF0}"/>
          </ac:spMkLst>
        </pc:spChg>
        <pc:picChg chg="mod">
          <ac:chgData name="Petri Puustinen" userId="afdc5376-b007-4d8e-9c19-07b3fbb81413" providerId="ADAL" clId="{8917DED9-4401-46F3-A6F8-0DCA6D6A58E9}" dt="2021-01-27T05:51:38.430" v="43" actId="1076"/>
          <ac:picMkLst>
            <pc:docMk/>
            <pc:sldMk cId="2893728499" sldId="1996"/>
            <ac:picMk id="2" creationId="{39B8C956-4B34-4087-ABF2-475D9CC7B259}"/>
          </ac:picMkLst>
        </pc:picChg>
      </pc:sldChg>
    </pc:docChg>
  </pc:docChgLst>
  <pc:docChgLst>
    <pc:chgData name="Martin Boejstrup" userId="71194732-9c68-4583-8e2a-977fd1671805" providerId="ADAL" clId="{D4975E81-78CF-4417-9138-27EBBCC7E6BE}"/>
    <pc:docChg chg="undo custSel addSld delSld modSld">
      <pc:chgData name="Martin Boejstrup" userId="71194732-9c68-4583-8e2a-977fd1671805" providerId="ADAL" clId="{D4975E81-78CF-4417-9138-27EBBCC7E6BE}" dt="2020-11-12T22:50:44.397" v="40" actId="20577"/>
      <pc:docMkLst>
        <pc:docMk/>
      </pc:docMkLst>
      <pc:sldChg chg="add del">
        <pc:chgData name="Martin Boejstrup" userId="71194732-9c68-4583-8e2a-977fd1671805" providerId="ADAL" clId="{D4975E81-78CF-4417-9138-27EBBCC7E6BE}" dt="2020-11-12T22:50:25.209" v="28" actId="22"/>
        <pc:sldMkLst>
          <pc:docMk/>
          <pc:sldMk cId="4177540873" sldId="1962"/>
        </pc:sldMkLst>
      </pc:sldChg>
      <pc:sldChg chg="del">
        <pc:chgData name="Martin Boejstrup" userId="71194732-9c68-4583-8e2a-977fd1671805" providerId="ADAL" clId="{D4975E81-78CF-4417-9138-27EBBCC7E6BE}" dt="2020-11-12T22:46:54.988" v="1" actId="47"/>
        <pc:sldMkLst>
          <pc:docMk/>
          <pc:sldMk cId="3947320530" sldId="1971"/>
        </pc:sldMkLst>
      </pc:sldChg>
      <pc:sldChg chg="del">
        <pc:chgData name="Martin Boejstrup" userId="71194732-9c68-4583-8e2a-977fd1671805" providerId="ADAL" clId="{D4975E81-78CF-4417-9138-27EBBCC7E6BE}" dt="2020-11-12T22:49:30.822" v="24" actId="47"/>
        <pc:sldMkLst>
          <pc:docMk/>
          <pc:sldMk cId="2476216797" sldId="1989"/>
        </pc:sldMkLst>
      </pc:sldChg>
      <pc:sldChg chg="add">
        <pc:chgData name="Martin Boejstrup" userId="71194732-9c68-4583-8e2a-977fd1671805" providerId="ADAL" clId="{D4975E81-78CF-4417-9138-27EBBCC7E6BE}" dt="2020-11-12T22:46:48.534" v="0" actId="22"/>
        <pc:sldMkLst>
          <pc:docMk/>
          <pc:sldMk cId="3334352180" sldId="1991"/>
        </pc:sldMkLst>
      </pc:sldChg>
      <pc:sldChg chg="add">
        <pc:chgData name="Martin Boejstrup" userId="71194732-9c68-4583-8e2a-977fd1671805" providerId="ADAL" clId="{D4975E81-78CF-4417-9138-27EBBCC7E6BE}" dt="2020-11-12T22:49:34.928" v="25" actId="22"/>
        <pc:sldMkLst>
          <pc:docMk/>
          <pc:sldMk cId="2916502665" sldId="1992"/>
        </pc:sldMkLst>
      </pc:sldChg>
      <pc:sldChg chg="add">
        <pc:chgData name="Martin Boejstrup" userId="71194732-9c68-4583-8e2a-977fd1671805" providerId="ADAL" clId="{D4975E81-78CF-4417-9138-27EBBCC7E6BE}" dt="2020-11-12T22:49:34.928" v="25" actId="22"/>
        <pc:sldMkLst>
          <pc:docMk/>
          <pc:sldMk cId="1036710486" sldId="1993"/>
        </pc:sldMkLst>
      </pc:sldChg>
      <pc:sldChg chg="add">
        <pc:chgData name="Martin Boejstrup" userId="71194732-9c68-4583-8e2a-977fd1671805" providerId="ADAL" clId="{D4975E81-78CF-4417-9138-27EBBCC7E6BE}" dt="2020-11-12T22:49:34.928" v="25" actId="22"/>
        <pc:sldMkLst>
          <pc:docMk/>
          <pc:sldMk cId="3875093276" sldId="1994"/>
        </pc:sldMkLst>
      </pc:sldChg>
      <pc:sldChg chg="modSp add del mod">
        <pc:chgData name="Martin Boejstrup" userId="71194732-9c68-4583-8e2a-977fd1671805" providerId="ADAL" clId="{D4975E81-78CF-4417-9138-27EBBCC7E6BE}" dt="2020-11-12T22:50:44.397" v="40" actId="20577"/>
        <pc:sldMkLst>
          <pc:docMk/>
          <pc:sldMk cId="774865848" sldId="1995"/>
        </pc:sldMkLst>
        <pc:spChg chg="mod">
          <ac:chgData name="Martin Boejstrup" userId="71194732-9c68-4583-8e2a-977fd1671805" providerId="ADAL" clId="{D4975E81-78CF-4417-9138-27EBBCC7E6BE}" dt="2020-11-12T22:50:44.397" v="40" actId="20577"/>
          <ac:spMkLst>
            <pc:docMk/>
            <pc:sldMk cId="774865848" sldId="1995"/>
            <ac:spMk id="3" creationId="{72867A63-09EF-4AFA-AC77-B203CF21C992}"/>
          </ac:spMkLst>
        </pc:spChg>
      </pc:sldChg>
      <pc:sldChg chg="modSp add mod">
        <pc:chgData name="Martin Boejstrup" userId="71194732-9c68-4583-8e2a-977fd1671805" providerId="ADAL" clId="{D4975E81-78CF-4417-9138-27EBBCC7E6BE}" dt="2020-11-12T22:48:04.320" v="23" actId="20577"/>
        <pc:sldMkLst>
          <pc:docMk/>
          <pc:sldMk cId="2893728499" sldId="1996"/>
        </pc:sldMkLst>
        <pc:spChg chg="mod">
          <ac:chgData name="Martin Boejstrup" userId="71194732-9c68-4583-8e2a-977fd1671805" providerId="ADAL" clId="{D4975E81-78CF-4417-9138-27EBBCC7E6BE}" dt="2020-11-12T22:48:04.320" v="23" actId="20577"/>
          <ac:spMkLst>
            <pc:docMk/>
            <pc:sldMk cId="2893728499" sldId="1996"/>
            <ac:spMk id="7" creationId="{3CD023C1-E168-4E08-8B62-1184D4007FF0}"/>
          </ac:spMkLst>
        </pc:spChg>
      </pc:sldChg>
    </pc:docChg>
  </pc:docChgLst>
  <pc:docChgLst>
    <pc:chgData name="Petri Puustinen" userId="afdc5376-b007-4d8e-9c19-07b3fbb81413" providerId="ADAL" clId="{4D8A8957-49B4-4D5C-BDF7-9829D379239D}"/>
    <pc:docChg chg="modSld">
      <pc:chgData name="Petri Puustinen" userId="afdc5376-b007-4d8e-9c19-07b3fbb81413" providerId="ADAL" clId="{4D8A8957-49B4-4D5C-BDF7-9829D379239D}" dt="2020-11-17T05:23:57.237" v="8" actId="20577"/>
      <pc:docMkLst>
        <pc:docMk/>
      </pc:docMkLst>
      <pc:sldChg chg="modSp mod">
        <pc:chgData name="Petri Puustinen" userId="afdc5376-b007-4d8e-9c19-07b3fbb81413" providerId="ADAL" clId="{4D8A8957-49B4-4D5C-BDF7-9829D379239D}" dt="2020-11-17T05:23:57.237" v="8" actId="20577"/>
        <pc:sldMkLst>
          <pc:docMk/>
          <pc:sldMk cId="616292797" sldId="406"/>
        </pc:sldMkLst>
        <pc:spChg chg="mod">
          <ac:chgData name="Petri Puustinen" userId="afdc5376-b007-4d8e-9c19-07b3fbb81413" providerId="ADAL" clId="{4D8A8957-49B4-4D5C-BDF7-9829D379239D}" dt="2020-11-17T05:23:57.237" v="8" actId="20577"/>
          <ac:spMkLst>
            <pc:docMk/>
            <pc:sldMk cId="616292797" sldId="406"/>
            <ac:spMk id="3" creationId="{00000000-0000-0000-0000-000000000000}"/>
          </ac:spMkLst>
        </pc:spChg>
      </pc:sldChg>
    </pc:docChg>
  </pc:docChgLst>
  <pc:docChgLst>
    <pc:chgData name="Martin Boejstrup" userId="71194732-9c68-4583-8e2a-977fd1671805" providerId="ADAL" clId="{A4551F63-70EF-41F7-9D74-A1CDF24953E4}"/>
    <pc:docChg chg="undo custSel addSld delSld modSld sldOrd">
      <pc:chgData name="Martin Boejstrup" userId="71194732-9c68-4583-8e2a-977fd1671805" providerId="ADAL" clId="{A4551F63-70EF-41F7-9D74-A1CDF24953E4}" dt="2019-09-18T12:02:55.172" v="1401" actId="1076"/>
      <pc:docMkLst>
        <pc:docMk/>
      </pc:docMkLst>
      <pc:sldChg chg="addSp delSp modSp modNotesTx">
        <pc:chgData name="Martin Boejstrup" userId="71194732-9c68-4583-8e2a-977fd1671805" providerId="ADAL" clId="{A4551F63-70EF-41F7-9D74-A1CDF24953E4}" dt="2019-09-16T15:27:31.312" v="96" actId="1076"/>
        <pc:sldMkLst>
          <pc:docMk/>
          <pc:sldMk cId="1915636262" sldId="393"/>
        </pc:sldMkLst>
        <pc:spChg chg="mod topLvl">
          <ac:chgData name="Martin Boejstrup" userId="71194732-9c68-4583-8e2a-977fd1671805" providerId="ADAL" clId="{A4551F63-70EF-41F7-9D74-A1CDF24953E4}" dt="2019-09-16T15:27:23.636" v="95" actId="164"/>
          <ac:spMkLst>
            <pc:docMk/>
            <pc:sldMk cId="1915636262" sldId="393"/>
            <ac:spMk id="21" creationId="{C09A9310-E3F2-4822-9D53-6E67D53A9CEA}"/>
          </ac:spMkLst>
        </pc:spChg>
        <pc:spChg chg="mod topLvl">
          <ac:chgData name="Martin Boejstrup" userId="71194732-9c68-4583-8e2a-977fd1671805" providerId="ADAL" clId="{A4551F63-70EF-41F7-9D74-A1CDF24953E4}" dt="2019-09-16T15:27:23.636" v="95" actId="164"/>
          <ac:spMkLst>
            <pc:docMk/>
            <pc:sldMk cId="1915636262" sldId="393"/>
            <ac:spMk id="32" creationId="{3D91A7DA-7076-49C0-BC37-247AA8937631}"/>
          </ac:spMkLst>
        </pc:spChg>
        <pc:spChg chg="del mod topLvl">
          <ac:chgData name="Martin Boejstrup" userId="71194732-9c68-4583-8e2a-977fd1671805" providerId="ADAL" clId="{A4551F63-70EF-41F7-9D74-A1CDF24953E4}" dt="2019-09-16T15:26:01.053" v="79" actId="478"/>
          <ac:spMkLst>
            <pc:docMk/>
            <pc:sldMk cId="1915636262" sldId="393"/>
            <ac:spMk id="33" creationId="{C2DEB014-BE1B-41E8-967C-140CEDA204A3}"/>
          </ac:spMkLst>
        </pc:spChg>
        <pc:spChg chg="mod">
          <ac:chgData name="Martin Boejstrup" userId="71194732-9c68-4583-8e2a-977fd1671805" providerId="ADAL" clId="{A4551F63-70EF-41F7-9D74-A1CDF24953E4}" dt="2019-09-16T15:27:23.636" v="95" actId="164"/>
          <ac:spMkLst>
            <pc:docMk/>
            <pc:sldMk cId="1915636262" sldId="393"/>
            <ac:spMk id="35" creationId="{F5BAC1EF-12B6-46F5-B7D5-66D16DF7CCAD}"/>
          </ac:spMkLst>
        </pc:spChg>
        <pc:spChg chg="mod topLvl">
          <ac:chgData name="Martin Boejstrup" userId="71194732-9c68-4583-8e2a-977fd1671805" providerId="ADAL" clId="{A4551F63-70EF-41F7-9D74-A1CDF24953E4}" dt="2019-09-16T15:27:23.636" v="95" actId="164"/>
          <ac:spMkLst>
            <pc:docMk/>
            <pc:sldMk cId="1915636262" sldId="393"/>
            <ac:spMk id="37" creationId="{AB7C09F6-8000-4E3A-B785-04846C2387C8}"/>
          </ac:spMkLst>
        </pc:spChg>
        <pc:grpChg chg="add mod">
          <ac:chgData name="Martin Boejstrup" userId="71194732-9c68-4583-8e2a-977fd1671805" providerId="ADAL" clId="{A4551F63-70EF-41F7-9D74-A1CDF24953E4}" dt="2019-09-16T15:27:31.312" v="96" actId="1076"/>
          <ac:grpSpMkLst>
            <pc:docMk/>
            <pc:sldMk cId="1915636262" sldId="393"/>
            <ac:grpSpMk id="7" creationId="{E62214E6-FAE9-4325-9927-7896C06C990A}"/>
          </ac:grpSpMkLst>
        </pc:grpChg>
        <pc:grpChg chg="del mod">
          <ac:chgData name="Martin Boejstrup" userId="71194732-9c68-4583-8e2a-977fd1671805" providerId="ADAL" clId="{A4551F63-70EF-41F7-9D74-A1CDF24953E4}" dt="2019-09-16T15:24:52.493" v="72" actId="165"/>
          <ac:grpSpMkLst>
            <pc:docMk/>
            <pc:sldMk cId="1915636262" sldId="393"/>
            <ac:grpSpMk id="27" creationId="{D520D5DF-32DA-4FEB-857E-C95F8D980934}"/>
          </ac:grpSpMkLst>
        </pc:grpChg>
        <pc:picChg chg="mod">
          <ac:chgData name="Martin Boejstrup" userId="71194732-9c68-4583-8e2a-977fd1671805" providerId="ADAL" clId="{A4551F63-70EF-41F7-9D74-A1CDF24953E4}" dt="2019-09-16T15:24:16.932" v="70" actId="1076"/>
          <ac:picMkLst>
            <pc:docMk/>
            <pc:sldMk cId="1915636262" sldId="393"/>
            <ac:picMk id="2" creationId="{DA23EB96-554F-4E3F-B26E-2B44FDE9ED8E}"/>
          </ac:picMkLst>
        </pc:picChg>
        <pc:picChg chg="mod topLvl">
          <ac:chgData name="Martin Boejstrup" userId="71194732-9c68-4583-8e2a-977fd1671805" providerId="ADAL" clId="{A4551F63-70EF-41F7-9D74-A1CDF24953E4}" dt="2019-09-16T15:27:23.636" v="95" actId="164"/>
          <ac:picMkLst>
            <pc:docMk/>
            <pc:sldMk cId="1915636262" sldId="393"/>
            <ac:picMk id="4" creationId="{66291F2F-0A06-4C71-A5D1-EACD53588FE4}"/>
          </ac:picMkLst>
        </pc:picChg>
        <pc:picChg chg="mod topLvl">
          <ac:chgData name="Martin Boejstrup" userId="71194732-9c68-4583-8e2a-977fd1671805" providerId="ADAL" clId="{A4551F63-70EF-41F7-9D74-A1CDF24953E4}" dt="2019-09-16T15:27:23.636" v="95" actId="164"/>
          <ac:picMkLst>
            <pc:docMk/>
            <pc:sldMk cId="1915636262" sldId="393"/>
            <ac:picMk id="14" creationId="{4B2DCA3B-9C1D-48EB-9419-A592D00E59D8}"/>
          </ac:picMkLst>
        </pc:picChg>
        <pc:picChg chg="del mod topLvl">
          <ac:chgData name="Martin Boejstrup" userId="71194732-9c68-4583-8e2a-977fd1671805" providerId="ADAL" clId="{A4551F63-70EF-41F7-9D74-A1CDF24953E4}" dt="2019-09-16T15:27:13.156" v="94" actId="478"/>
          <ac:picMkLst>
            <pc:docMk/>
            <pc:sldMk cId="1915636262" sldId="393"/>
            <ac:picMk id="19" creationId="{88840FBB-A902-4873-8DF0-FE57506CDC62}"/>
          </ac:picMkLst>
        </pc:picChg>
        <pc:cxnChg chg="mod topLvl">
          <ac:chgData name="Martin Boejstrup" userId="71194732-9c68-4583-8e2a-977fd1671805" providerId="ADAL" clId="{A4551F63-70EF-41F7-9D74-A1CDF24953E4}" dt="2019-09-16T15:27:23.636" v="95" actId="164"/>
          <ac:cxnSpMkLst>
            <pc:docMk/>
            <pc:sldMk cId="1915636262" sldId="393"/>
            <ac:cxnSpMk id="16" creationId="{0B73A92A-4084-44CF-B89A-045B0F755265}"/>
          </ac:cxnSpMkLst>
        </pc:cxnChg>
        <pc:cxnChg chg="del mod topLvl">
          <ac:chgData name="Martin Boejstrup" userId="71194732-9c68-4583-8e2a-977fd1671805" providerId="ADAL" clId="{A4551F63-70EF-41F7-9D74-A1CDF24953E4}" dt="2019-09-16T15:26:46.822" v="89" actId="478"/>
          <ac:cxnSpMkLst>
            <pc:docMk/>
            <pc:sldMk cId="1915636262" sldId="393"/>
            <ac:cxnSpMk id="18" creationId="{67FB52AF-8105-439E-BB86-360FE5C8F741}"/>
          </ac:cxnSpMkLst>
        </pc:cxnChg>
        <pc:cxnChg chg="mod topLvl">
          <ac:chgData name="Martin Boejstrup" userId="71194732-9c68-4583-8e2a-977fd1671805" providerId="ADAL" clId="{A4551F63-70EF-41F7-9D74-A1CDF24953E4}" dt="2019-09-16T15:27:23.636" v="95" actId="164"/>
          <ac:cxnSpMkLst>
            <pc:docMk/>
            <pc:sldMk cId="1915636262" sldId="393"/>
            <ac:cxnSpMk id="28" creationId="{224536A7-6E0B-4C98-BF37-32FB5CE66176}"/>
          </ac:cxnSpMkLst>
        </pc:cxnChg>
        <pc:cxnChg chg="del mod topLvl">
          <ac:chgData name="Martin Boejstrup" userId="71194732-9c68-4583-8e2a-977fd1671805" providerId="ADAL" clId="{A4551F63-70EF-41F7-9D74-A1CDF24953E4}" dt="2019-09-16T15:25:22.133" v="74" actId="478"/>
          <ac:cxnSpMkLst>
            <pc:docMk/>
            <pc:sldMk cId="1915636262" sldId="393"/>
            <ac:cxnSpMk id="30" creationId="{B8CE5EB1-8256-40B8-A350-577A513956F1}"/>
          </ac:cxnSpMkLst>
        </pc:cxnChg>
      </pc:sldChg>
      <pc:sldChg chg="addSp modSp modNotesTx">
        <pc:chgData name="Martin Boejstrup" userId="71194732-9c68-4583-8e2a-977fd1671805" providerId="ADAL" clId="{A4551F63-70EF-41F7-9D74-A1CDF24953E4}" dt="2019-09-18T10:02:51.140" v="195" actId="20577"/>
        <pc:sldMkLst>
          <pc:docMk/>
          <pc:sldMk cId="3947320530" sldId="1971"/>
        </pc:sldMkLst>
        <pc:spChg chg="add mod">
          <ac:chgData name="Martin Boejstrup" userId="71194732-9c68-4583-8e2a-977fd1671805" providerId="ADAL" clId="{A4551F63-70EF-41F7-9D74-A1CDF24953E4}" dt="2019-09-18T08:42:22.230" v="135" actId="1076"/>
          <ac:spMkLst>
            <pc:docMk/>
            <pc:sldMk cId="3947320530" sldId="1971"/>
            <ac:spMk id="4" creationId="{0975E104-5237-4600-AB29-3E4BA51D6407}"/>
          </ac:spMkLst>
        </pc:spChg>
        <pc:picChg chg="mod">
          <ac:chgData name="Martin Boejstrup" userId="71194732-9c68-4583-8e2a-977fd1671805" providerId="ADAL" clId="{A4551F63-70EF-41F7-9D74-A1CDF24953E4}" dt="2019-09-18T08:41:37.034" v="97" actId="14100"/>
          <ac:picMkLst>
            <pc:docMk/>
            <pc:sldMk cId="3947320530" sldId="1971"/>
            <ac:picMk id="6" creationId="{085B16A3-ABCD-434A-92D3-97780E505310}"/>
          </ac:picMkLst>
        </pc:picChg>
      </pc:sldChg>
      <pc:sldChg chg="delSp">
        <pc:chgData name="Martin Boejstrup" userId="71194732-9c68-4583-8e2a-977fd1671805" providerId="ADAL" clId="{A4551F63-70EF-41F7-9D74-A1CDF24953E4}" dt="2019-09-18T10:10:53.300" v="196" actId="478"/>
        <pc:sldMkLst>
          <pc:docMk/>
          <pc:sldMk cId="216073881" sldId="1980"/>
        </pc:sldMkLst>
        <pc:spChg chg="del">
          <ac:chgData name="Martin Boejstrup" userId="71194732-9c68-4583-8e2a-977fd1671805" providerId="ADAL" clId="{A4551F63-70EF-41F7-9D74-A1CDF24953E4}" dt="2019-09-18T10:10:53.300" v="196" actId="478"/>
          <ac:spMkLst>
            <pc:docMk/>
            <pc:sldMk cId="216073881" sldId="1980"/>
            <ac:spMk id="6" creationId="{8E841653-19C7-4FD1-B321-AB8849ED341D}"/>
          </ac:spMkLst>
        </pc:spChg>
      </pc:sldChg>
      <pc:sldChg chg="addSp delSp modSp modNotesTx">
        <pc:chgData name="Martin Boejstrup" userId="71194732-9c68-4583-8e2a-977fd1671805" providerId="ADAL" clId="{A4551F63-70EF-41F7-9D74-A1CDF24953E4}" dt="2019-09-18T10:59:50.156" v="1218" actId="313"/>
        <pc:sldMkLst>
          <pc:docMk/>
          <pc:sldMk cId="2402699077" sldId="1981"/>
        </pc:sldMkLst>
        <pc:spChg chg="mod">
          <ac:chgData name="Martin Boejstrup" userId="71194732-9c68-4583-8e2a-977fd1671805" providerId="ADAL" clId="{A4551F63-70EF-41F7-9D74-A1CDF24953E4}" dt="2019-09-18T10:32:08.708" v="387" actId="20577"/>
          <ac:spMkLst>
            <pc:docMk/>
            <pc:sldMk cId="2402699077" sldId="1981"/>
            <ac:spMk id="3" creationId="{8039EB6A-AB6D-433E-9A73-D53BD905B327}"/>
          </ac:spMkLst>
        </pc:spChg>
        <pc:picChg chg="add mod">
          <ac:chgData name="Martin Boejstrup" userId="71194732-9c68-4583-8e2a-977fd1671805" providerId="ADAL" clId="{A4551F63-70EF-41F7-9D74-A1CDF24953E4}" dt="2019-09-18T10:57:51.964" v="1063" actId="1076"/>
          <ac:picMkLst>
            <pc:docMk/>
            <pc:sldMk cId="2402699077" sldId="1981"/>
            <ac:picMk id="2" creationId="{E1933224-DA49-45C8-B167-3013E70ECE67}"/>
          </ac:picMkLst>
        </pc:picChg>
        <pc:picChg chg="add mod">
          <ac:chgData name="Martin Boejstrup" userId="71194732-9c68-4583-8e2a-977fd1671805" providerId="ADAL" clId="{A4551F63-70EF-41F7-9D74-A1CDF24953E4}" dt="2019-09-18T10:57:51.964" v="1063" actId="1076"/>
          <ac:picMkLst>
            <pc:docMk/>
            <pc:sldMk cId="2402699077" sldId="1981"/>
            <ac:picMk id="5" creationId="{E9380D9A-8641-4565-92AE-FD22B86C691B}"/>
          </ac:picMkLst>
        </pc:picChg>
        <pc:picChg chg="del">
          <ac:chgData name="Martin Boejstrup" userId="71194732-9c68-4583-8e2a-977fd1671805" providerId="ADAL" clId="{A4551F63-70EF-41F7-9D74-A1CDF24953E4}" dt="2019-09-18T10:53:34.633" v="1056" actId="478"/>
          <ac:picMkLst>
            <pc:docMk/>
            <pc:sldMk cId="2402699077" sldId="1981"/>
            <ac:picMk id="6" creationId="{13A1D577-A098-4FB3-B4E1-3F81A3B1BB59}"/>
          </ac:picMkLst>
        </pc:picChg>
      </pc:sldChg>
      <pc:sldChg chg="del">
        <pc:chgData name="Martin Boejstrup" userId="71194732-9c68-4583-8e2a-977fd1671805" providerId="ADAL" clId="{A4551F63-70EF-41F7-9D74-A1CDF24953E4}" dt="2019-09-18T10:12:23.591" v="234" actId="47"/>
        <pc:sldMkLst>
          <pc:docMk/>
          <pc:sldMk cId="1084192671" sldId="1982"/>
        </pc:sldMkLst>
      </pc:sldChg>
      <pc:sldChg chg="delSp modSp">
        <pc:chgData name="Martin Boejstrup" userId="71194732-9c68-4583-8e2a-977fd1671805" providerId="ADAL" clId="{A4551F63-70EF-41F7-9D74-A1CDF24953E4}" dt="2019-09-18T10:11:45.315" v="233" actId="1076"/>
        <pc:sldMkLst>
          <pc:docMk/>
          <pc:sldMk cId="1640257625" sldId="1983"/>
        </pc:sldMkLst>
        <pc:spChg chg="mod">
          <ac:chgData name="Martin Boejstrup" userId="71194732-9c68-4583-8e2a-977fd1671805" providerId="ADAL" clId="{A4551F63-70EF-41F7-9D74-A1CDF24953E4}" dt="2019-09-18T10:11:35.859" v="231" actId="20577"/>
          <ac:spMkLst>
            <pc:docMk/>
            <pc:sldMk cId="1640257625" sldId="1983"/>
            <ac:spMk id="4" creationId="{515C3F1C-EEC3-4C80-8191-A034C3834325}"/>
          </ac:spMkLst>
        </pc:spChg>
        <pc:spChg chg="del mod">
          <ac:chgData name="Martin Boejstrup" userId="71194732-9c68-4583-8e2a-977fd1671805" providerId="ADAL" clId="{A4551F63-70EF-41F7-9D74-A1CDF24953E4}" dt="2019-09-18T10:11:01.732" v="198" actId="478"/>
          <ac:spMkLst>
            <pc:docMk/>
            <pc:sldMk cId="1640257625" sldId="1983"/>
            <ac:spMk id="7" creationId="{D7B771F4-01F5-4B13-B81C-D731A373DFDA}"/>
          </ac:spMkLst>
        </pc:spChg>
        <pc:picChg chg="mod">
          <ac:chgData name="Martin Boejstrup" userId="71194732-9c68-4583-8e2a-977fd1671805" providerId="ADAL" clId="{A4551F63-70EF-41F7-9D74-A1CDF24953E4}" dt="2019-09-18T10:11:39.774" v="232" actId="1076"/>
          <ac:picMkLst>
            <pc:docMk/>
            <pc:sldMk cId="1640257625" sldId="1983"/>
            <ac:picMk id="1026" creationId="{FAD50C33-B645-465F-B463-03BC7772E91F}"/>
          </ac:picMkLst>
        </pc:picChg>
        <pc:picChg chg="mod">
          <ac:chgData name="Martin Boejstrup" userId="71194732-9c68-4583-8e2a-977fd1671805" providerId="ADAL" clId="{A4551F63-70EF-41F7-9D74-A1CDF24953E4}" dt="2019-09-18T10:11:45.315" v="233" actId="1076"/>
          <ac:picMkLst>
            <pc:docMk/>
            <pc:sldMk cId="1640257625" sldId="1983"/>
            <ac:picMk id="1028" creationId="{D1903365-5F49-428E-9BD8-769B7574AED0}"/>
          </ac:picMkLst>
        </pc:picChg>
      </pc:sldChg>
      <pc:sldChg chg="addSp modSp modNotesTx">
        <pc:chgData name="Martin Boejstrup" userId="71194732-9c68-4583-8e2a-977fd1671805" providerId="ADAL" clId="{A4551F63-70EF-41F7-9D74-A1CDF24953E4}" dt="2019-09-18T12:02:55.172" v="1401" actId="1076"/>
        <pc:sldMkLst>
          <pc:docMk/>
          <pc:sldMk cId="4223433900" sldId="1988"/>
        </pc:sldMkLst>
        <pc:spChg chg="mod">
          <ac:chgData name="Martin Boejstrup" userId="71194732-9c68-4583-8e2a-977fd1671805" providerId="ADAL" clId="{A4551F63-70EF-41F7-9D74-A1CDF24953E4}" dt="2019-09-18T11:03:44.271" v="1288" actId="20577"/>
          <ac:spMkLst>
            <pc:docMk/>
            <pc:sldMk cId="4223433900" sldId="1988"/>
            <ac:spMk id="3" creationId="{8039EB6A-AB6D-433E-9A73-D53BD905B327}"/>
          </ac:spMkLst>
        </pc:spChg>
        <pc:spChg chg="add mod">
          <ac:chgData name="Martin Boejstrup" userId="71194732-9c68-4583-8e2a-977fd1671805" providerId="ADAL" clId="{A4551F63-70EF-41F7-9D74-A1CDF24953E4}" dt="2019-09-18T12:02:55.172" v="1401" actId="1076"/>
          <ac:spMkLst>
            <pc:docMk/>
            <pc:sldMk cId="4223433900" sldId="1988"/>
            <ac:spMk id="7" creationId="{54DC5621-9EF2-498B-BAA8-29F86F1FE206}"/>
          </ac:spMkLst>
        </pc:spChg>
        <pc:picChg chg="mod">
          <ac:chgData name="Martin Boejstrup" userId="71194732-9c68-4583-8e2a-977fd1671805" providerId="ADAL" clId="{A4551F63-70EF-41F7-9D74-A1CDF24953E4}" dt="2019-09-18T12:00:46.582" v="1304" actId="1076"/>
          <ac:picMkLst>
            <pc:docMk/>
            <pc:sldMk cId="4223433900" sldId="1988"/>
            <ac:picMk id="2" creationId="{1A1618E9-C204-46B8-BA7B-289877293CD5}"/>
          </ac:picMkLst>
        </pc:picChg>
        <pc:picChg chg="add mod">
          <ac:chgData name="Martin Boejstrup" userId="71194732-9c68-4583-8e2a-977fd1671805" providerId="ADAL" clId="{A4551F63-70EF-41F7-9D74-A1CDF24953E4}" dt="2019-09-18T12:02:50.919" v="1400" actId="1076"/>
          <ac:picMkLst>
            <pc:docMk/>
            <pc:sldMk cId="4223433900" sldId="1988"/>
            <ac:picMk id="5" creationId="{AF198286-BC97-497E-9527-0A0622E1F4B1}"/>
          </ac:picMkLst>
        </pc:picChg>
        <pc:picChg chg="mod">
          <ac:chgData name="Martin Boejstrup" userId="71194732-9c68-4583-8e2a-977fd1671805" providerId="ADAL" clId="{A4551F63-70EF-41F7-9D74-A1CDF24953E4}" dt="2019-09-18T12:02:44.573" v="1397" actId="1076"/>
          <ac:picMkLst>
            <pc:docMk/>
            <pc:sldMk cId="4223433900" sldId="1988"/>
            <ac:picMk id="6" creationId="{03A54E09-CCC0-4E00-A47C-0A22089872E1}"/>
          </ac:picMkLst>
        </pc:picChg>
      </pc:sldChg>
      <pc:sldChg chg="modSp add ord">
        <pc:chgData name="Martin Boejstrup" userId="71194732-9c68-4583-8e2a-977fd1671805" providerId="ADAL" clId="{A4551F63-70EF-41F7-9D74-A1CDF24953E4}" dt="2019-09-18T12:00:36.368" v="1303" actId="20577"/>
        <pc:sldMkLst>
          <pc:docMk/>
          <pc:sldMk cId="2925213657" sldId="1990"/>
        </pc:sldMkLst>
        <pc:spChg chg="mod">
          <ac:chgData name="Martin Boejstrup" userId="71194732-9c68-4583-8e2a-977fd1671805" providerId="ADAL" clId="{A4551F63-70EF-41F7-9D74-A1CDF24953E4}" dt="2019-09-18T12:00:36.368" v="1303" actId="20577"/>
          <ac:spMkLst>
            <pc:docMk/>
            <pc:sldMk cId="2925213657" sldId="1990"/>
            <ac:spMk id="3" creationId="{D6320CA5-2FB4-4B83-8397-08D755AA6D7C}"/>
          </ac:spMkLst>
        </pc:spChg>
      </pc:sldChg>
    </pc:docChg>
  </pc:docChgLst>
  <pc:docChgLst>
    <pc:chgData name="Martin Boejstrup" userId="71194732-9c68-4583-8e2a-977fd1671805" providerId="ADAL" clId="{B66D7BD9-57F3-7140-A4CC-2511557F1098}"/>
    <pc:docChg chg="modSld">
      <pc:chgData name="Martin Boejstrup" userId="71194732-9c68-4583-8e2a-977fd1671805" providerId="ADAL" clId="{B66D7BD9-57F3-7140-A4CC-2511557F1098}" dt="2019-08-04T20:04:05.862" v="1" actId="20577"/>
      <pc:docMkLst>
        <pc:docMk/>
      </pc:docMkLst>
      <pc:sldChg chg="modSp">
        <pc:chgData name="Martin Boejstrup" userId="71194732-9c68-4583-8e2a-977fd1671805" providerId="ADAL" clId="{B66D7BD9-57F3-7140-A4CC-2511557F1098}" dt="2019-08-04T20:04:05.862" v="1" actId="20577"/>
        <pc:sldMkLst>
          <pc:docMk/>
          <pc:sldMk cId="616292797" sldId="406"/>
        </pc:sldMkLst>
        <pc:spChg chg="mod">
          <ac:chgData name="Martin Boejstrup" userId="71194732-9c68-4583-8e2a-977fd1671805" providerId="ADAL" clId="{B66D7BD9-57F3-7140-A4CC-2511557F1098}" dt="2019-08-04T20:04:05.862" v="1" actId="20577"/>
          <ac:spMkLst>
            <pc:docMk/>
            <pc:sldMk cId="616292797" sldId="406"/>
            <ac:spMk id="3" creationId="{00000000-0000-0000-0000-000000000000}"/>
          </ac:spMkLst>
        </pc:spChg>
      </pc:sldChg>
    </pc:docChg>
  </pc:docChgLst>
  <pc:docChgLst>
    <pc:chgData name="Smart Kamolratanapiboon" userId="S::smartk@microsoft.com::6926369a-a01b-49e3-bda9-36dc36edbeaf" providerId="AD" clId="Web-{60CD042A-DA32-4482-B1A0-1C450EA6E315}"/>
    <pc:docChg chg="modSld">
      <pc:chgData name="Smart Kamolratanapiboon" userId="S::smartk@microsoft.com::6926369a-a01b-49e3-bda9-36dc36edbeaf" providerId="AD" clId="Web-{60CD042A-DA32-4482-B1A0-1C450EA6E315}" dt="2019-09-12T18:39:52.631" v="349"/>
      <pc:docMkLst>
        <pc:docMk/>
      </pc:docMkLst>
      <pc:sldChg chg="addSp delSp modSp modNotes">
        <pc:chgData name="Smart Kamolratanapiboon" userId="S::smartk@microsoft.com::6926369a-a01b-49e3-bda9-36dc36edbeaf" providerId="AD" clId="Web-{60CD042A-DA32-4482-B1A0-1C450EA6E315}" dt="2019-09-12T18:39:52.631" v="349"/>
        <pc:sldMkLst>
          <pc:docMk/>
          <pc:sldMk cId="3947320530" sldId="1971"/>
        </pc:sldMkLst>
        <pc:picChg chg="add del mod">
          <ac:chgData name="Smart Kamolratanapiboon" userId="S::smartk@microsoft.com::6926369a-a01b-49e3-bda9-36dc36edbeaf" providerId="AD" clId="Web-{60CD042A-DA32-4482-B1A0-1C450EA6E315}" dt="2019-09-12T18:38:43.179" v="246"/>
          <ac:picMkLst>
            <pc:docMk/>
            <pc:sldMk cId="3947320530" sldId="1971"/>
            <ac:picMk id="2" creationId="{30B63BC3-AAA3-41F4-A021-B6701708051D}"/>
          </ac:picMkLst>
        </pc:picChg>
        <pc:picChg chg="del">
          <ac:chgData name="Smart Kamolratanapiboon" userId="S::smartk@microsoft.com::6926369a-a01b-49e3-bda9-36dc36edbeaf" providerId="AD" clId="Web-{60CD042A-DA32-4482-B1A0-1C450EA6E315}" dt="2019-09-12T18:35:51.321" v="232"/>
          <ac:picMkLst>
            <pc:docMk/>
            <pc:sldMk cId="3947320530" sldId="1971"/>
            <ac:picMk id="5" creationId="{7B0E74E0-FE77-49AB-B9CC-E17A7CB1EDA7}"/>
          </ac:picMkLst>
        </pc:picChg>
        <pc:picChg chg="add mod">
          <ac:chgData name="Smart Kamolratanapiboon" userId="S::smartk@microsoft.com::6926369a-a01b-49e3-bda9-36dc36edbeaf" providerId="AD" clId="Web-{60CD042A-DA32-4482-B1A0-1C450EA6E315}" dt="2019-09-12T18:38:56.757" v="252" actId="1076"/>
          <ac:picMkLst>
            <pc:docMk/>
            <pc:sldMk cId="3947320530" sldId="1971"/>
            <ac:picMk id="6" creationId="{085B16A3-ABCD-434A-92D3-97780E505310}"/>
          </ac:picMkLst>
        </pc:picChg>
      </pc:sldChg>
    </pc:docChg>
  </pc:docChgLst>
  <pc:docChgLst>
    <pc:chgData name="Smart Kamolratanapiboon" userId="S::smartk@microsoft.com::6926369a-a01b-49e3-bda9-36dc36edbeaf" providerId="AD" clId="Web-{4EE20D92-2355-4B78-B3FB-D4C7C9B402E9}"/>
    <pc:docChg chg="addSld modSld">
      <pc:chgData name="Smart Kamolratanapiboon" userId="S::smartk@microsoft.com::6926369a-a01b-49e3-bda9-36dc36edbeaf" providerId="AD" clId="Web-{4EE20D92-2355-4B78-B3FB-D4C7C9B402E9}" dt="2019-09-13T20:08:05.944" v="775"/>
      <pc:docMkLst>
        <pc:docMk/>
      </pc:docMkLst>
      <pc:sldChg chg="addSp delSp modSp modNotes">
        <pc:chgData name="Smart Kamolratanapiboon" userId="S::smartk@microsoft.com::6926369a-a01b-49e3-bda9-36dc36edbeaf" providerId="AD" clId="Web-{4EE20D92-2355-4B78-B3FB-D4C7C9B402E9}" dt="2019-09-13T19:58:32.595" v="445"/>
        <pc:sldMkLst>
          <pc:docMk/>
          <pc:sldMk cId="1915636262" sldId="393"/>
        </pc:sldMkLst>
        <pc:grpChg chg="mod">
          <ac:chgData name="Smart Kamolratanapiboon" userId="S::smartk@microsoft.com::6926369a-a01b-49e3-bda9-36dc36edbeaf" providerId="AD" clId="Web-{4EE20D92-2355-4B78-B3FB-D4C7C9B402E9}" dt="2019-09-13T19:35:42.512" v="12" actId="1076"/>
          <ac:grpSpMkLst>
            <pc:docMk/>
            <pc:sldMk cId="1915636262" sldId="393"/>
            <ac:grpSpMk id="27" creationId="{D520D5DF-32DA-4FEB-857E-C95F8D980934}"/>
          </ac:grpSpMkLst>
        </pc:grpChg>
        <pc:picChg chg="add mod">
          <ac:chgData name="Smart Kamolratanapiboon" userId="S::smartk@microsoft.com::6926369a-a01b-49e3-bda9-36dc36edbeaf" providerId="AD" clId="Web-{4EE20D92-2355-4B78-B3FB-D4C7C9B402E9}" dt="2019-09-13T19:50:40.427" v="176" actId="1076"/>
          <ac:picMkLst>
            <pc:docMk/>
            <pc:sldMk cId="1915636262" sldId="393"/>
            <ac:picMk id="2" creationId="{DA23EB96-554F-4E3F-B26E-2B44FDE9ED8E}"/>
          </ac:picMkLst>
        </pc:picChg>
        <pc:picChg chg="del">
          <ac:chgData name="Smart Kamolratanapiboon" userId="S::smartk@microsoft.com::6926369a-a01b-49e3-bda9-36dc36edbeaf" providerId="AD" clId="Web-{4EE20D92-2355-4B78-B3FB-D4C7C9B402E9}" dt="2019-09-13T19:50:30.364" v="171"/>
          <ac:picMkLst>
            <pc:docMk/>
            <pc:sldMk cId="1915636262" sldId="393"/>
            <ac:picMk id="5" creationId="{0254B6F4-93CC-42EA-9114-B57031459DD1}"/>
          </ac:picMkLst>
        </pc:picChg>
      </pc:sldChg>
      <pc:sldChg chg="addSp delSp modSp new modNotes">
        <pc:chgData name="Smart Kamolratanapiboon" userId="S::smartk@microsoft.com::6926369a-a01b-49e3-bda9-36dc36edbeaf" providerId="AD" clId="Web-{4EE20D92-2355-4B78-B3FB-D4C7C9B402E9}" dt="2019-09-13T20:08:05.944" v="775"/>
        <pc:sldMkLst>
          <pc:docMk/>
          <pc:sldMk cId="2476216797" sldId="1989"/>
        </pc:sldMkLst>
        <pc:spChg chg="del">
          <ac:chgData name="Smart Kamolratanapiboon" userId="S::smartk@microsoft.com::6926369a-a01b-49e3-bda9-36dc36edbeaf" providerId="AD" clId="Web-{4EE20D92-2355-4B78-B3FB-D4C7C9B402E9}" dt="2019-09-13T19:59:15.908" v="453"/>
          <ac:spMkLst>
            <pc:docMk/>
            <pc:sldMk cId="2476216797" sldId="1989"/>
            <ac:spMk id="2" creationId="{6F6D02D3-CB0A-49C7-A9C8-65194E2BFE00}"/>
          </ac:spMkLst>
        </pc:spChg>
        <pc:spChg chg="del">
          <ac:chgData name="Smart Kamolratanapiboon" userId="S::smartk@microsoft.com::6926369a-a01b-49e3-bda9-36dc36edbeaf" providerId="AD" clId="Web-{4EE20D92-2355-4B78-B3FB-D4C7C9B402E9}" dt="2019-09-13T19:54:46.984" v="294"/>
          <ac:spMkLst>
            <pc:docMk/>
            <pc:sldMk cId="2476216797" sldId="1989"/>
            <ac:spMk id="3" creationId="{63AD416F-59C0-40C6-A083-73D330DF1269}"/>
          </ac:spMkLst>
        </pc:spChg>
        <pc:picChg chg="add mod ord">
          <ac:chgData name="Smart Kamolratanapiboon" userId="S::smartk@microsoft.com::6926369a-a01b-49e3-bda9-36dc36edbeaf" providerId="AD" clId="Web-{4EE20D92-2355-4B78-B3FB-D4C7C9B402E9}" dt="2019-09-13T19:59:12.752" v="452" actId="1076"/>
          <ac:picMkLst>
            <pc:docMk/>
            <pc:sldMk cId="2476216797" sldId="1989"/>
            <ac:picMk id="4" creationId="{157DB8DC-0CF7-4B03-BDE5-590BDD2DF6C8}"/>
          </ac:picMkLst>
        </pc:picChg>
        <pc:picChg chg="add mod">
          <ac:chgData name="Smart Kamolratanapiboon" userId="S::smartk@microsoft.com::6926369a-a01b-49e3-bda9-36dc36edbeaf" providerId="AD" clId="Web-{4EE20D92-2355-4B78-B3FB-D4C7C9B402E9}" dt="2019-09-13T19:59:05.033" v="451" actId="14100"/>
          <ac:picMkLst>
            <pc:docMk/>
            <pc:sldMk cId="2476216797" sldId="1989"/>
            <ac:picMk id="6" creationId="{AD0A94A4-528E-4D3A-B04B-11954D173BD5}"/>
          </ac:picMkLst>
        </pc:picChg>
        <pc:picChg chg="add mod">
          <ac:chgData name="Smart Kamolratanapiboon" userId="S::smartk@microsoft.com::6926369a-a01b-49e3-bda9-36dc36edbeaf" providerId="AD" clId="Web-{4EE20D92-2355-4B78-B3FB-D4C7C9B402E9}" dt="2019-09-13T20:01:07.706" v="544" actId="14100"/>
          <ac:picMkLst>
            <pc:docMk/>
            <pc:sldMk cId="2476216797" sldId="1989"/>
            <ac:picMk id="8" creationId="{E3A5D5EE-38F7-45A5-B6F8-709B704B3F32}"/>
          </ac:picMkLst>
        </pc:picChg>
      </pc:sldChg>
    </pc:docChg>
  </pc:docChgLst>
  <pc:docChgLst>
    <pc:chgData name="Smart Kamolratanapiboon" userId="S::smartk@microsoft.com::6926369a-a01b-49e3-bda9-36dc36edbeaf" providerId="AD" clId="Web-{495D6E87-AE97-4196-AE02-9AF45B71E9B6}"/>
    <pc:docChg chg="modSld">
      <pc:chgData name="Smart Kamolratanapiboon" userId="S::smartk@microsoft.com::6926369a-a01b-49e3-bda9-36dc36edbeaf" providerId="AD" clId="Web-{495D6E87-AE97-4196-AE02-9AF45B71E9B6}" dt="2019-09-12T20:32:22.727" v="3" actId="1076"/>
      <pc:docMkLst>
        <pc:docMk/>
      </pc:docMkLst>
      <pc:sldChg chg="addSp delSp modSp">
        <pc:chgData name="Smart Kamolratanapiboon" userId="S::smartk@microsoft.com::6926369a-a01b-49e3-bda9-36dc36edbeaf" providerId="AD" clId="Web-{495D6E87-AE97-4196-AE02-9AF45B71E9B6}" dt="2019-09-12T20:32:22.727" v="3" actId="1076"/>
        <pc:sldMkLst>
          <pc:docMk/>
          <pc:sldMk cId="1915636262" sldId="393"/>
        </pc:sldMkLst>
        <pc:picChg chg="add mod">
          <ac:chgData name="Smart Kamolratanapiboon" userId="S::smartk@microsoft.com::6926369a-a01b-49e3-bda9-36dc36edbeaf" providerId="AD" clId="Web-{495D6E87-AE97-4196-AE02-9AF45B71E9B6}" dt="2019-09-12T20:32:22.727" v="3" actId="1076"/>
          <ac:picMkLst>
            <pc:docMk/>
            <pc:sldMk cId="1915636262" sldId="393"/>
            <ac:picMk id="2" creationId="{B0F60669-BCD8-4D66-B955-5DB8E8EFC380}"/>
          </ac:picMkLst>
        </pc:picChg>
        <pc:picChg chg="del">
          <ac:chgData name="Smart Kamolratanapiboon" userId="S::smartk@microsoft.com::6926369a-a01b-49e3-bda9-36dc36edbeaf" providerId="AD" clId="Web-{495D6E87-AE97-4196-AE02-9AF45B71E9B6}" dt="2019-09-12T20:32:17.149" v="0"/>
          <ac:picMkLst>
            <pc:docMk/>
            <pc:sldMk cId="1915636262" sldId="393"/>
            <ac:picMk id="34" creationId="{7C481504-C686-48CF-A28D-F19DD541C73B}"/>
          </ac:picMkLst>
        </pc:picChg>
      </pc:sldChg>
    </pc:docChg>
  </pc:docChgLst>
  <pc:docChgLst>
    <pc:chgData name="Martin Boejstrup" userId="71194732-9c68-4583-8e2a-977fd1671805" providerId="ADAL" clId="{C0A58BD7-DB59-4E0D-8793-49A14326E237}"/>
    <pc:docChg chg="modSld">
      <pc:chgData name="Martin Boejstrup" userId="71194732-9c68-4583-8e2a-977fd1671805" providerId="ADAL" clId="{C0A58BD7-DB59-4E0D-8793-49A14326E237}" dt="2019-11-08T14:18:49.903" v="34" actId="20577"/>
      <pc:docMkLst>
        <pc:docMk/>
      </pc:docMkLst>
      <pc:sldChg chg="modSp mod">
        <pc:chgData name="Martin Boejstrup" userId="71194732-9c68-4583-8e2a-977fd1671805" providerId="ADAL" clId="{C0A58BD7-DB59-4E0D-8793-49A14326E237}" dt="2019-11-08T14:18:49.903" v="34" actId="20577"/>
        <pc:sldMkLst>
          <pc:docMk/>
          <pc:sldMk cId="1915636262" sldId="393"/>
        </pc:sldMkLst>
        <pc:spChg chg="mod">
          <ac:chgData name="Martin Boejstrup" userId="71194732-9c68-4583-8e2a-977fd1671805" providerId="ADAL" clId="{C0A58BD7-DB59-4E0D-8793-49A14326E237}" dt="2019-11-08T14:18:49.903" v="34" actId="20577"/>
          <ac:spMkLst>
            <pc:docMk/>
            <pc:sldMk cId="1915636262" sldId="393"/>
            <ac:spMk id="3" creationId="{B2F68D42-2259-48E7-8A06-0B0D011C81B4}"/>
          </ac:spMkLst>
        </pc:spChg>
      </pc:sldChg>
      <pc:sldChg chg="modSp mod">
        <pc:chgData name="Martin Boejstrup" userId="71194732-9c68-4583-8e2a-977fd1671805" providerId="ADAL" clId="{C0A58BD7-DB59-4E0D-8793-49A14326E237}" dt="2019-11-08T14:16:59.884" v="1" actId="6549"/>
        <pc:sldMkLst>
          <pc:docMk/>
          <pc:sldMk cId="616292797" sldId="406"/>
        </pc:sldMkLst>
        <pc:spChg chg="mod">
          <ac:chgData name="Martin Boejstrup" userId="71194732-9c68-4583-8e2a-977fd1671805" providerId="ADAL" clId="{C0A58BD7-DB59-4E0D-8793-49A14326E237}" dt="2019-11-08T14:16:59.884" v="1" actId="6549"/>
          <ac:spMkLst>
            <pc:docMk/>
            <pc:sldMk cId="616292797" sldId="406"/>
            <ac:spMk id="2" creationId="{00000000-0000-0000-0000-000000000000}"/>
          </ac:spMkLst>
        </pc:spChg>
      </pc:sldChg>
      <pc:sldChg chg="modSp mod">
        <pc:chgData name="Martin Boejstrup" userId="71194732-9c68-4583-8e2a-977fd1671805" providerId="ADAL" clId="{C0A58BD7-DB59-4E0D-8793-49A14326E237}" dt="2019-11-08T14:18:27.260" v="19" actId="20577"/>
        <pc:sldMkLst>
          <pc:docMk/>
          <pc:sldMk cId="2238320125" sldId="1970"/>
        </pc:sldMkLst>
        <pc:spChg chg="mod">
          <ac:chgData name="Martin Boejstrup" userId="71194732-9c68-4583-8e2a-977fd1671805" providerId="ADAL" clId="{C0A58BD7-DB59-4E0D-8793-49A14326E237}" dt="2019-11-08T14:18:27.260" v="19" actId="20577"/>
          <ac:spMkLst>
            <pc:docMk/>
            <pc:sldMk cId="2238320125" sldId="1970"/>
            <ac:spMk id="3" creationId="{E9EAF634-1735-498F-BF14-CB5565614AF7}"/>
          </ac:spMkLst>
        </pc:spChg>
      </pc:sldChg>
    </pc:docChg>
  </pc:docChgLst>
  <pc:docChgLst>
    <pc:chgData name="Smart Kamolratanapiboon" userId="S::smartk@microsoft.com::6926369a-a01b-49e3-bda9-36dc36edbeaf" providerId="AD" clId="Web-{66B14694-EC7D-4D3B-84B7-2DA8BB7EC932}"/>
    <pc:docChg chg="modSld">
      <pc:chgData name="Smart Kamolratanapiboon" userId="S::smartk@microsoft.com::6926369a-a01b-49e3-bda9-36dc36edbeaf" providerId="AD" clId="Web-{66B14694-EC7D-4D3B-84B7-2DA8BB7EC932}" dt="2019-09-13T19:30:04.814" v="120"/>
      <pc:docMkLst>
        <pc:docMk/>
      </pc:docMkLst>
      <pc:sldChg chg="addSp delSp modSp modNotes">
        <pc:chgData name="Smart Kamolratanapiboon" userId="S::smartk@microsoft.com::6926369a-a01b-49e3-bda9-36dc36edbeaf" providerId="AD" clId="Web-{66B14694-EC7D-4D3B-84B7-2DA8BB7EC932}" dt="2019-09-13T19:30:04.814" v="120"/>
        <pc:sldMkLst>
          <pc:docMk/>
          <pc:sldMk cId="1915636262" sldId="393"/>
        </pc:sldMkLst>
        <pc:spChg chg="del">
          <ac:chgData name="Smart Kamolratanapiboon" userId="S::smartk@microsoft.com::6926369a-a01b-49e3-bda9-36dc36edbeaf" providerId="AD" clId="Web-{66B14694-EC7D-4D3B-84B7-2DA8BB7EC932}" dt="2019-09-13T19:26:22.988" v="105"/>
          <ac:spMkLst>
            <pc:docMk/>
            <pc:sldMk cId="1915636262" sldId="393"/>
            <ac:spMk id="36" creationId="{AB60AA0D-908C-47CF-B8BE-4ACD2470EAFB}"/>
          </ac:spMkLst>
        </pc:spChg>
        <pc:grpChg chg="mod">
          <ac:chgData name="Smart Kamolratanapiboon" userId="S::smartk@microsoft.com::6926369a-a01b-49e3-bda9-36dc36edbeaf" providerId="AD" clId="Web-{66B14694-EC7D-4D3B-84B7-2DA8BB7EC932}" dt="2019-09-13T19:27:35.112" v="115" actId="1076"/>
          <ac:grpSpMkLst>
            <pc:docMk/>
            <pc:sldMk cId="1915636262" sldId="393"/>
            <ac:grpSpMk id="27" creationId="{D520D5DF-32DA-4FEB-857E-C95F8D980934}"/>
          </ac:grpSpMkLst>
        </pc:grpChg>
        <pc:picChg chg="del">
          <ac:chgData name="Smart Kamolratanapiboon" userId="S::smartk@microsoft.com::6926369a-a01b-49e3-bda9-36dc36edbeaf" providerId="AD" clId="Web-{66B14694-EC7D-4D3B-84B7-2DA8BB7EC932}" dt="2019-09-13T19:25:29.192" v="101"/>
          <ac:picMkLst>
            <pc:docMk/>
            <pc:sldMk cId="1915636262" sldId="393"/>
            <ac:picMk id="2" creationId="{B0F60669-BCD8-4D66-B955-5DB8E8EFC380}"/>
          </ac:picMkLst>
        </pc:picChg>
        <pc:picChg chg="add mod">
          <ac:chgData name="Smart Kamolratanapiboon" userId="S::smartk@microsoft.com::6926369a-a01b-49e3-bda9-36dc36edbeaf" providerId="AD" clId="Web-{66B14694-EC7D-4D3B-84B7-2DA8BB7EC932}" dt="2019-09-13T19:26:53.816" v="113" actId="1076"/>
          <ac:picMkLst>
            <pc:docMk/>
            <pc:sldMk cId="1915636262" sldId="393"/>
            <ac:picMk id="5" creationId="{0254B6F4-93CC-42EA-9114-B57031459DD1}"/>
          </ac:picMkLst>
        </pc:picChg>
      </pc:sldChg>
    </pc:docChg>
  </pc:docChgLst>
  <pc:docChgLst>
    <pc:chgData name="Sheldon Ledbetter" userId="17387143-f41d-4738-b1ec-9e9ef701a4a3" providerId="ADAL" clId="{A3D84876-6FE4-48A1-A937-41FA9943B27B}"/>
    <pc:docChg chg="custSel delSld modSld">
      <pc:chgData name="Sheldon Ledbetter" userId="17387143-f41d-4738-b1ec-9e9ef701a4a3" providerId="ADAL" clId="{A3D84876-6FE4-48A1-A937-41FA9943B27B}" dt="2022-03-03T22:19:23.848" v="477" actId="2696"/>
      <pc:docMkLst>
        <pc:docMk/>
      </pc:docMkLst>
      <pc:sldChg chg="modSp mod">
        <pc:chgData name="Sheldon Ledbetter" userId="17387143-f41d-4738-b1ec-9e9ef701a4a3" providerId="ADAL" clId="{A3D84876-6FE4-48A1-A937-41FA9943B27B}" dt="2022-03-02T02:17:35.019" v="64" actId="20577"/>
        <pc:sldMkLst>
          <pc:docMk/>
          <pc:sldMk cId="1536573521" sldId="355"/>
        </pc:sldMkLst>
        <pc:spChg chg="mod">
          <ac:chgData name="Sheldon Ledbetter" userId="17387143-f41d-4738-b1ec-9e9ef701a4a3" providerId="ADAL" clId="{A3D84876-6FE4-48A1-A937-41FA9943B27B}" dt="2022-03-02T02:17:35.019" v="64" actId="20577"/>
          <ac:spMkLst>
            <pc:docMk/>
            <pc:sldMk cId="1536573521" sldId="355"/>
            <ac:spMk id="3" creationId="{D6320CA5-2FB4-4B83-8397-08D755AA6D7C}"/>
          </ac:spMkLst>
        </pc:spChg>
      </pc:sldChg>
      <pc:sldChg chg="modSp mod">
        <pc:chgData name="Sheldon Ledbetter" userId="17387143-f41d-4738-b1ec-9e9ef701a4a3" providerId="ADAL" clId="{A3D84876-6FE4-48A1-A937-41FA9943B27B}" dt="2022-02-28T22:36:40.008" v="45" actId="20577"/>
        <pc:sldMkLst>
          <pc:docMk/>
          <pc:sldMk cId="616292797" sldId="406"/>
        </pc:sldMkLst>
        <pc:spChg chg="mod">
          <ac:chgData name="Sheldon Ledbetter" userId="17387143-f41d-4738-b1ec-9e9ef701a4a3" providerId="ADAL" clId="{A3D84876-6FE4-48A1-A937-41FA9943B27B}" dt="2022-02-28T22:36:40.008" v="45" actId="20577"/>
          <ac:spMkLst>
            <pc:docMk/>
            <pc:sldMk cId="616292797" sldId="406"/>
            <ac:spMk id="3" creationId="{00000000-0000-0000-0000-000000000000}"/>
          </ac:spMkLst>
        </pc:spChg>
      </pc:sldChg>
      <pc:sldChg chg="del">
        <pc:chgData name="Sheldon Ledbetter" userId="17387143-f41d-4738-b1ec-9e9ef701a4a3" providerId="ADAL" clId="{A3D84876-6FE4-48A1-A937-41FA9943B27B}" dt="2022-03-03T22:19:23.848" v="477" actId="2696"/>
        <pc:sldMkLst>
          <pc:docMk/>
          <pc:sldMk cId="3669198791" sldId="450"/>
        </pc:sldMkLst>
      </pc:sldChg>
      <pc:sldChg chg="modSp mod">
        <pc:chgData name="Sheldon Ledbetter" userId="17387143-f41d-4738-b1ec-9e9ef701a4a3" providerId="ADAL" clId="{A3D84876-6FE4-48A1-A937-41FA9943B27B}" dt="2022-02-28T22:35:13.905" v="3" actId="20577"/>
        <pc:sldMkLst>
          <pc:docMk/>
          <pc:sldMk cId="3581938780" sldId="1051"/>
        </pc:sldMkLst>
        <pc:spChg chg="mod">
          <ac:chgData name="Sheldon Ledbetter" userId="17387143-f41d-4738-b1ec-9e9ef701a4a3" providerId="ADAL" clId="{A3D84876-6FE4-48A1-A937-41FA9943B27B}" dt="2022-02-28T22:35:13.905" v="3" actId="20577"/>
          <ac:spMkLst>
            <pc:docMk/>
            <pc:sldMk cId="3581938780" sldId="1051"/>
            <ac:spMk id="3" creationId="{00000000-0000-0000-0000-000000000000}"/>
          </ac:spMkLst>
        </pc:spChg>
      </pc:sldChg>
      <pc:sldChg chg="modSp mod">
        <pc:chgData name="Sheldon Ledbetter" userId="17387143-f41d-4738-b1ec-9e9ef701a4a3" providerId="ADAL" clId="{A3D84876-6FE4-48A1-A937-41FA9943B27B}" dt="2022-03-02T02:34:56.797" v="476" actId="20577"/>
        <pc:sldMkLst>
          <pc:docMk/>
          <pc:sldMk cId="1296905251" sldId="1969"/>
        </pc:sldMkLst>
        <pc:spChg chg="mod">
          <ac:chgData name="Sheldon Ledbetter" userId="17387143-f41d-4738-b1ec-9e9ef701a4a3" providerId="ADAL" clId="{A3D84876-6FE4-48A1-A937-41FA9943B27B}" dt="2022-03-02T02:34:56.797" v="476" actId="20577"/>
          <ac:spMkLst>
            <pc:docMk/>
            <pc:sldMk cId="1296905251" sldId="1969"/>
            <ac:spMk id="4" creationId="{E3526D3E-E20A-4597-8656-9E3C6AB7E94A}"/>
          </ac:spMkLst>
        </pc:spChg>
      </pc:sldChg>
      <pc:sldChg chg="modSp mod modNotesTx">
        <pc:chgData name="Sheldon Ledbetter" userId="17387143-f41d-4738-b1ec-9e9ef701a4a3" providerId="ADAL" clId="{A3D84876-6FE4-48A1-A937-41FA9943B27B}" dt="2022-03-02T01:46:41.052" v="52" actId="20577"/>
        <pc:sldMkLst>
          <pc:docMk/>
          <pc:sldMk cId="3334352180" sldId="1991"/>
        </pc:sldMkLst>
        <pc:spChg chg="mod">
          <ac:chgData name="Sheldon Ledbetter" userId="17387143-f41d-4738-b1ec-9e9ef701a4a3" providerId="ADAL" clId="{A3D84876-6FE4-48A1-A937-41FA9943B27B}" dt="2022-03-02T00:01:09.638" v="48" actId="6549"/>
          <ac:spMkLst>
            <pc:docMk/>
            <pc:sldMk cId="3334352180" sldId="1991"/>
            <ac:spMk id="4" creationId="{0975E104-5237-4600-AB29-3E4BA51D6407}"/>
          </ac:spMkLst>
        </pc:spChg>
      </pc:sldChg>
      <pc:sldChg chg="modSp mod">
        <pc:chgData name="Sheldon Ledbetter" userId="17387143-f41d-4738-b1ec-9e9ef701a4a3" providerId="ADAL" clId="{A3D84876-6FE4-48A1-A937-41FA9943B27B}" dt="2022-03-02T02:16:40.926" v="62" actId="20577"/>
        <pc:sldMkLst>
          <pc:docMk/>
          <pc:sldMk cId="2916502665" sldId="1992"/>
        </pc:sldMkLst>
        <pc:spChg chg="mod">
          <ac:chgData name="Sheldon Ledbetter" userId="17387143-f41d-4738-b1ec-9e9ef701a4a3" providerId="ADAL" clId="{A3D84876-6FE4-48A1-A937-41FA9943B27B}" dt="2022-03-02T02:16:40.926" v="62" actId="20577"/>
          <ac:spMkLst>
            <pc:docMk/>
            <pc:sldMk cId="2916502665" sldId="1992"/>
            <ac:spMk id="7" creationId="{3CD023C1-E168-4E08-8B62-1184D4007FF0}"/>
          </ac:spMkLst>
        </pc:spChg>
      </pc:sldChg>
      <pc:sldChg chg="modSp mod">
        <pc:chgData name="Sheldon Ledbetter" userId="17387143-f41d-4738-b1ec-9e9ef701a4a3" providerId="ADAL" clId="{A3D84876-6FE4-48A1-A937-41FA9943B27B}" dt="2022-03-02T02:33:45.175" v="475" actId="20577"/>
        <pc:sldMkLst>
          <pc:docMk/>
          <pc:sldMk cId="774865848" sldId="1995"/>
        </pc:sldMkLst>
        <pc:spChg chg="mod">
          <ac:chgData name="Sheldon Ledbetter" userId="17387143-f41d-4738-b1ec-9e9ef701a4a3" providerId="ADAL" clId="{A3D84876-6FE4-48A1-A937-41FA9943B27B}" dt="2022-03-02T02:33:45.175" v="475" actId="20577"/>
          <ac:spMkLst>
            <pc:docMk/>
            <pc:sldMk cId="774865848" sldId="1995"/>
            <ac:spMk id="3" creationId="{72867A63-09EF-4AFA-AC77-B203CF21C992}"/>
          </ac:spMkLst>
        </pc:spChg>
      </pc:sldChg>
      <pc:sldChg chg="modSp mod modNotesTx">
        <pc:chgData name="Sheldon Ledbetter" userId="17387143-f41d-4738-b1ec-9e9ef701a4a3" providerId="ADAL" clId="{A3D84876-6FE4-48A1-A937-41FA9943B27B}" dt="2022-03-02T02:15:35.515" v="58" actId="20577"/>
        <pc:sldMkLst>
          <pc:docMk/>
          <pc:sldMk cId="2893728499" sldId="1996"/>
        </pc:sldMkLst>
        <pc:spChg chg="mod">
          <ac:chgData name="Sheldon Ledbetter" userId="17387143-f41d-4738-b1ec-9e9ef701a4a3" providerId="ADAL" clId="{A3D84876-6FE4-48A1-A937-41FA9943B27B}" dt="2022-03-02T02:15:35.515" v="58" actId="20577"/>
          <ac:spMkLst>
            <pc:docMk/>
            <pc:sldMk cId="2893728499" sldId="1996"/>
            <ac:spMk id="7" creationId="{3CD023C1-E168-4E08-8B62-1184D4007FF0}"/>
          </ac:spMkLst>
        </pc:spChg>
      </pc:sldChg>
      <pc:sldMasterChg chg="delSldLayout">
        <pc:chgData name="Sheldon Ledbetter" userId="17387143-f41d-4738-b1ec-9e9ef701a4a3" providerId="ADAL" clId="{A3D84876-6FE4-48A1-A937-41FA9943B27B}" dt="2022-03-03T22:19:23.848" v="477" actId="2696"/>
        <pc:sldMasterMkLst>
          <pc:docMk/>
          <pc:sldMasterMk cId="772020607" sldId="2147483674"/>
        </pc:sldMasterMkLst>
        <pc:sldLayoutChg chg="del">
          <pc:chgData name="Sheldon Ledbetter" userId="17387143-f41d-4738-b1ec-9e9ef701a4a3" providerId="ADAL" clId="{A3D84876-6FE4-48A1-A937-41FA9943B27B}" dt="2022-03-03T22:19:23.848" v="477" actId="2696"/>
          <pc:sldLayoutMkLst>
            <pc:docMk/>
            <pc:sldMasterMk cId="772020607" sldId="2147483674"/>
            <pc:sldLayoutMk cId="2624951969" sldId="2147483699"/>
          </pc:sldLayoutMkLst>
        </pc:sldLayoutChg>
      </pc:sldMasterChg>
    </pc:docChg>
  </pc:docChgLst>
  <pc:docChgLst>
    <pc:chgData name="Martin Boejstrup" userId="71194732-9c68-4583-8e2a-977fd1671805" providerId="ADAL" clId="{EDEF146C-36D7-4FA5-A00F-5C528193F908}"/>
    <pc:docChg chg="modSld">
      <pc:chgData name="Martin Boejstrup" userId="71194732-9c68-4583-8e2a-977fd1671805" providerId="ADAL" clId="{EDEF146C-36D7-4FA5-A00F-5C528193F908}" dt="2019-08-16T12:21:31.530" v="31" actId="1076"/>
      <pc:docMkLst>
        <pc:docMk/>
      </pc:docMkLst>
      <pc:sldChg chg="modSp">
        <pc:chgData name="Martin Boejstrup" userId="71194732-9c68-4583-8e2a-977fd1671805" providerId="ADAL" clId="{EDEF146C-36D7-4FA5-A00F-5C528193F908}" dt="2019-08-16T12:05:59.796" v="17" actId="20577"/>
        <pc:sldMkLst>
          <pc:docMk/>
          <pc:sldMk cId="616292797" sldId="406"/>
        </pc:sldMkLst>
        <pc:spChg chg="mod">
          <ac:chgData name="Martin Boejstrup" userId="71194732-9c68-4583-8e2a-977fd1671805" providerId="ADAL" clId="{EDEF146C-36D7-4FA5-A00F-5C528193F908}" dt="2019-08-16T12:05:59.796" v="17" actId="20577"/>
          <ac:spMkLst>
            <pc:docMk/>
            <pc:sldMk cId="616292797" sldId="406"/>
            <ac:spMk id="2" creationId="{00000000-0000-0000-0000-000000000000}"/>
          </ac:spMkLst>
        </pc:spChg>
      </pc:sldChg>
      <pc:sldChg chg="addSp delSp">
        <pc:chgData name="Martin Boejstrup" userId="71194732-9c68-4583-8e2a-977fd1671805" providerId="ADAL" clId="{EDEF146C-36D7-4FA5-A00F-5C528193F908}" dt="2019-08-16T12:20:07.311" v="24" actId="21"/>
        <pc:sldMkLst>
          <pc:docMk/>
          <pc:sldMk cId="1418664844" sldId="1987"/>
        </pc:sldMkLst>
        <pc:picChg chg="add del">
          <ac:chgData name="Martin Boejstrup" userId="71194732-9c68-4583-8e2a-977fd1671805" providerId="ADAL" clId="{EDEF146C-36D7-4FA5-A00F-5C528193F908}" dt="2019-08-16T12:20:07.311" v="24" actId="21"/>
          <ac:picMkLst>
            <pc:docMk/>
            <pc:sldMk cId="1418664844" sldId="1987"/>
            <ac:picMk id="1026" creationId="{0550856E-261D-4539-A600-6D2CC05E4596}"/>
          </ac:picMkLst>
        </pc:picChg>
      </pc:sldChg>
      <pc:sldChg chg="addSp delSp modSp">
        <pc:chgData name="Martin Boejstrup" userId="71194732-9c68-4583-8e2a-977fd1671805" providerId="ADAL" clId="{EDEF146C-36D7-4FA5-A00F-5C528193F908}" dt="2019-08-16T12:21:31.530" v="31" actId="1076"/>
        <pc:sldMkLst>
          <pc:docMk/>
          <pc:sldMk cId="4223433900" sldId="1988"/>
        </pc:sldMkLst>
        <pc:picChg chg="add mod">
          <ac:chgData name="Martin Boejstrup" userId="71194732-9c68-4583-8e2a-977fd1671805" providerId="ADAL" clId="{EDEF146C-36D7-4FA5-A00F-5C528193F908}" dt="2019-08-16T12:21:28.897" v="30" actId="1076"/>
          <ac:picMkLst>
            <pc:docMk/>
            <pc:sldMk cId="4223433900" sldId="1988"/>
            <ac:picMk id="2" creationId="{1A1618E9-C204-46B8-BA7B-289877293CD5}"/>
          </ac:picMkLst>
        </pc:picChg>
        <pc:picChg chg="add del">
          <ac:chgData name="Martin Boejstrup" userId="71194732-9c68-4583-8e2a-977fd1671805" providerId="ADAL" clId="{EDEF146C-36D7-4FA5-A00F-5C528193F908}" dt="2019-08-16T12:18:50.876" v="22"/>
          <ac:picMkLst>
            <pc:docMk/>
            <pc:sldMk cId="4223433900" sldId="1988"/>
            <ac:picMk id="5" creationId="{6B6536B4-C422-47E4-BCFC-9DCB471FF97D}"/>
          </ac:picMkLst>
        </pc:picChg>
        <pc:picChg chg="add mod">
          <ac:chgData name="Martin Boejstrup" userId="71194732-9c68-4583-8e2a-977fd1671805" providerId="ADAL" clId="{EDEF146C-36D7-4FA5-A00F-5C528193F908}" dt="2019-08-16T12:21:31.530" v="31" actId="1076"/>
          <ac:picMkLst>
            <pc:docMk/>
            <pc:sldMk cId="4223433900" sldId="1988"/>
            <ac:picMk id="6" creationId="{03A54E09-CCC0-4E00-A47C-0A22089872E1}"/>
          </ac:picMkLst>
        </pc:picChg>
      </pc:sldChg>
    </pc:docChg>
  </pc:docChgLst>
  <pc:docChgLst>
    <pc:chgData name="Martin Boejstrup" userId="71194732-9c68-4583-8e2a-977fd1671805" providerId="ADAL" clId="{4BE4CE05-991E-415B-8239-781E0E427F21}"/>
    <pc:docChg chg="custSel addSld modSld sldOrd">
      <pc:chgData name="Martin Boejstrup" userId="71194732-9c68-4583-8e2a-977fd1671805" providerId="ADAL" clId="{4BE4CE05-991E-415B-8239-781E0E427F21}" dt="2019-12-11T09:40:38.511" v="280" actId="729"/>
      <pc:docMkLst>
        <pc:docMk/>
      </pc:docMkLst>
      <pc:sldChg chg="add ord">
        <pc:chgData name="Martin Boejstrup" userId="71194732-9c68-4583-8e2a-977fd1671805" providerId="ADAL" clId="{4BE4CE05-991E-415B-8239-781E0E427F21}" dt="2019-12-11T09:39:25.495" v="238"/>
        <pc:sldMkLst>
          <pc:docMk/>
          <pc:sldMk cId="1522707658" sldId="263"/>
        </pc:sldMkLst>
      </pc:sldChg>
      <pc:sldChg chg="modSp mod">
        <pc:chgData name="Martin Boejstrup" userId="71194732-9c68-4583-8e2a-977fd1671805" providerId="ADAL" clId="{4BE4CE05-991E-415B-8239-781E0E427F21}" dt="2019-12-11T09:38:49.570" v="236" actId="20577"/>
        <pc:sldMkLst>
          <pc:docMk/>
          <pc:sldMk cId="1536573521" sldId="355"/>
        </pc:sldMkLst>
        <pc:spChg chg="mod">
          <ac:chgData name="Martin Boejstrup" userId="71194732-9c68-4583-8e2a-977fd1671805" providerId="ADAL" clId="{4BE4CE05-991E-415B-8239-781E0E427F21}" dt="2019-12-11T09:38:49.570" v="236" actId="20577"/>
          <ac:spMkLst>
            <pc:docMk/>
            <pc:sldMk cId="1536573521" sldId="355"/>
            <ac:spMk id="3" creationId="{D6320CA5-2FB4-4B83-8397-08D755AA6D7C}"/>
          </ac:spMkLst>
        </pc:spChg>
      </pc:sldChg>
      <pc:sldChg chg="modSp mod">
        <pc:chgData name="Martin Boejstrup" userId="71194732-9c68-4583-8e2a-977fd1671805" providerId="ADAL" clId="{4BE4CE05-991E-415B-8239-781E0E427F21}" dt="2019-12-11T09:27:23.833" v="1" actId="2711"/>
        <pc:sldMkLst>
          <pc:docMk/>
          <pc:sldMk cId="616292797" sldId="406"/>
        </pc:sldMkLst>
        <pc:spChg chg="mod">
          <ac:chgData name="Martin Boejstrup" userId="71194732-9c68-4583-8e2a-977fd1671805" providerId="ADAL" clId="{4BE4CE05-991E-415B-8239-781E0E427F21}" dt="2019-12-11T09:27:23.833" v="1" actId="2711"/>
          <ac:spMkLst>
            <pc:docMk/>
            <pc:sldMk cId="616292797" sldId="406"/>
            <ac:spMk id="2" creationId="{00000000-0000-0000-0000-000000000000}"/>
          </ac:spMkLst>
        </pc:spChg>
        <pc:spChg chg="mod">
          <ac:chgData name="Martin Boejstrup" userId="71194732-9c68-4583-8e2a-977fd1671805" providerId="ADAL" clId="{4BE4CE05-991E-415B-8239-781E0E427F21}" dt="2019-12-11T09:27:07.219" v="0" actId="2711"/>
          <ac:spMkLst>
            <pc:docMk/>
            <pc:sldMk cId="616292797" sldId="406"/>
            <ac:spMk id="3" creationId="{00000000-0000-0000-0000-000000000000}"/>
          </ac:spMkLst>
        </pc:spChg>
      </pc:sldChg>
      <pc:sldChg chg="modSp add mod">
        <pc:chgData name="Martin Boejstrup" userId="71194732-9c68-4583-8e2a-977fd1671805" providerId="ADAL" clId="{4BE4CE05-991E-415B-8239-781E0E427F21}" dt="2019-12-11T09:29:18.042" v="148" actId="27636"/>
        <pc:sldMkLst>
          <pc:docMk/>
          <pc:sldMk cId="3581938780" sldId="1051"/>
        </pc:sldMkLst>
        <pc:spChg chg="mod">
          <ac:chgData name="Martin Boejstrup" userId="71194732-9c68-4583-8e2a-977fd1671805" providerId="ADAL" clId="{4BE4CE05-991E-415B-8239-781E0E427F21}" dt="2019-12-11T09:29:18.042" v="148" actId="27636"/>
          <ac:spMkLst>
            <pc:docMk/>
            <pc:sldMk cId="3581938780" sldId="1051"/>
            <ac:spMk id="3" creationId="{00000000-0000-0000-0000-000000000000}"/>
          </ac:spMkLst>
        </pc:spChg>
      </pc:sldChg>
      <pc:sldChg chg="modSp mod modShow">
        <pc:chgData name="Martin Boejstrup" userId="71194732-9c68-4583-8e2a-977fd1671805" providerId="ADAL" clId="{4BE4CE05-991E-415B-8239-781E0E427F21}" dt="2019-12-11T09:40:33.542" v="278" actId="729"/>
        <pc:sldMkLst>
          <pc:docMk/>
          <pc:sldMk cId="1296905251" sldId="1969"/>
        </pc:sldMkLst>
        <pc:spChg chg="mod">
          <ac:chgData name="Martin Boejstrup" userId="71194732-9c68-4583-8e2a-977fd1671805" providerId="ADAL" clId="{4BE4CE05-991E-415B-8239-781E0E427F21}" dt="2019-12-11T09:40:10.072" v="273" actId="113"/>
          <ac:spMkLst>
            <pc:docMk/>
            <pc:sldMk cId="1296905251" sldId="1969"/>
            <ac:spMk id="3" creationId="{06B48385-8020-43E0-BC50-51CDE7BBA42F}"/>
          </ac:spMkLst>
        </pc:spChg>
      </pc:sldChg>
      <pc:sldChg chg="modSp mod">
        <pc:chgData name="Martin Boejstrup" userId="71194732-9c68-4583-8e2a-977fd1671805" providerId="ADAL" clId="{4BE4CE05-991E-415B-8239-781E0E427F21}" dt="2019-12-11T09:35:45.084" v="176" actId="1076"/>
        <pc:sldMkLst>
          <pc:docMk/>
          <pc:sldMk cId="3947320530" sldId="1971"/>
        </pc:sldMkLst>
        <pc:spChg chg="mod">
          <ac:chgData name="Martin Boejstrup" userId="71194732-9c68-4583-8e2a-977fd1671805" providerId="ADAL" clId="{4BE4CE05-991E-415B-8239-781E0E427F21}" dt="2019-12-11T09:35:45.084" v="176" actId="1076"/>
          <ac:spMkLst>
            <pc:docMk/>
            <pc:sldMk cId="3947320530" sldId="1971"/>
            <ac:spMk id="4" creationId="{0975E104-5237-4600-AB29-3E4BA51D6407}"/>
          </ac:spMkLst>
        </pc:spChg>
      </pc:sldChg>
      <pc:sldChg chg="modSp mod modShow">
        <pc:chgData name="Martin Boejstrup" userId="71194732-9c68-4583-8e2a-977fd1671805" providerId="ADAL" clId="{4BE4CE05-991E-415B-8239-781E0E427F21}" dt="2019-12-11T09:40:31.482" v="277" actId="729"/>
        <pc:sldMkLst>
          <pc:docMk/>
          <pc:sldMk cId="2736054416" sldId="1984"/>
        </pc:sldMkLst>
        <pc:spChg chg="mod">
          <ac:chgData name="Martin Boejstrup" userId="71194732-9c68-4583-8e2a-977fd1671805" providerId="ADAL" clId="{4BE4CE05-991E-415B-8239-781E0E427F21}" dt="2019-12-11T09:40:04.222" v="272" actId="113"/>
          <ac:spMkLst>
            <pc:docMk/>
            <pc:sldMk cId="2736054416" sldId="1984"/>
            <ac:spMk id="3" creationId="{06B48385-8020-43E0-BC50-51CDE7BBA42F}"/>
          </ac:spMkLst>
        </pc:spChg>
      </pc:sldChg>
      <pc:sldChg chg="modSp mod modShow">
        <pc:chgData name="Martin Boejstrup" userId="71194732-9c68-4583-8e2a-977fd1671805" providerId="ADAL" clId="{4BE4CE05-991E-415B-8239-781E0E427F21}" dt="2019-12-11T09:40:36.297" v="279" actId="729"/>
        <pc:sldMkLst>
          <pc:docMk/>
          <pc:sldMk cId="1204489627" sldId="1985"/>
        </pc:sldMkLst>
        <pc:spChg chg="mod">
          <ac:chgData name="Martin Boejstrup" userId="71194732-9c68-4583-8e2a-977fd1671805" providerId="ADAL" clId="{4BE4CE05-991E-415B-8239-781E0E427F21}" dt="2019-12-11T09:40:14.212" v="274" actId="113"/>
          <ac:spMkLst>
            <pc:docMk/>
            <pc:sldMk cId="1204489627" sldId="1985"/>
            <ac:spMk id="3" creationId="{06B48385-8020-43E0-BC50-51CDE7BBA42F}"/>
          </ac:spMkLst>
        </pc:spChg>
      </pc:sldChg>
      <pc:sldChg chg="modSp mod modShow">
        <pc:chgData name="Martin Boejstrup" userId="71194732-9c68-4583-8e2a-977fd1671805" providerId="ADAL" clId="{4BE4CE05-991E-415B-8239-781E0E427F21}" dt="2019-12-11T09:40:38.511" v="280" actId="729"/>
        <pc:sldMkLst>
          <pc:docMk/>
          <pc:sldMk cId="2026981923" sldId="1986"/>
        </pc:sldMkLst>
        <pc:spChg chg="mod">
          <ac:chgData name="Martin Boejstrup" userId="71194732-9c68-4583-8e2a-977fd1671805" providerId="ADAL" clId="{4BE4CE05-991E-415B-8239-781E0E427F21}" dt="2019-12-11T09:40:19.589" v="275" actId="113"/>
          <ac:spMkLst>
            <pc:docMk/>
            <pc:sldMk cId="2026981923" sldId="1986"/>
            <ac:spMk id="3" creationId="{06B48385-8020-43E0-BC50-51CDE7BBA42F}"/>
          </ac:spMkLst>
        </pc:spChg>
      </pc:sldChg>
      <pc:sldChg chg="modSp mod modShow">
        <pc:chgData name="Martin Boejstrup" userId="71194732-9c68-4583-8e2a-977fd1671805" providerId="ADAL" clId="{4BE4CE05-991E-415B-8239-781E0E427F21}" dt="2019-12-11T09:40:29.672" v="276" actId="729"/>
        <pc:sldMkLst>
          <pc:docMk/>
          <pc:sldMk cId="1418664844" sldId="1987"/>
        </pc:sldMkLst>
        <pc:spChg chg="mod">
          <ac:chgData name="Martin Boejstrup" userId="71194732-9c68-4583-8e2a-977fd1671805" providerId="ADAL" clId="{4BE4CE05-991E-415B-8239-781E0E427F21}" dt="2019-12-11T09:39:47.105" v="271" actId="20577"/>
          <ac:spMkLst>
            <pc:docMk/>
            <pc:sldMk cId="1418664844" sldId="1987"/>
            <ac:spMk id="2" creationId="{B0C6C199-A5B1-45E5-A2E9-DB482F1DAB96}"/>
          </ac:spMkLst>
        </pc:spChg>
      </pc:sldChg>
      <pc:sldChg chg="addSp delSp modSp mod">
        <pc:chgData name="Martin Boejstrup" userId="71194732-9c68-4583-8e2a-977fd1671805" providerId="ADAL" clId="{4BE4CE05-991E-415B-8239-781E0E427F21}" dt="2019-12-11T09:38:24.644" v="235"/>
        <pc:sldMkLst>
          <pc:docMk/>
          <pc:sldMk cId="2476216797" sldId="1989"/>
        </pc:sldMkLst>
        <pc:spChg chg="add mod">
          <ac:chgData name="Martin Boejstrup" userId="71194732-9c68-4583-8e2a-977fd1671805" providerId="ADAL" clId="{4BE4CE05-991E-415B-8239-781E0E427F21}" dt="2019-12-11T09:38:07.279" v="232" actId="20577"/>
          <ac:spMkLst>
            <pc:docMk/>
            <pc:sldMk cId="2476216797" sldId="1989"/>
            <ac:spMk id="5" creationId="{BAE99E19-8F3E-4D4E-B595-78D3E1BB7E47}"/>
          </ac:spMkLst>
        </pc:spChg>
        <pc:spChg chg="add del">
          <ac:chgData name="Martin Boejstrup" userId="71194732-9c68-4583-8e2a-977fd1671805" providerId="ADAL" clId="{4BE4CE05-991E-415B-8239-781E0E427F21}" dt="2019-12-11T09:38:17.587" v="234"/>
          <ac:spMkLst>
            <pc:docMk/>
            <pc:sldMk cId="2476216797" sldId="1989"/>
            <ac:spMk id="7" creationId="{8B36060C-C723-4DE5-93DA-BEC7A2E99D1E}"/>
          </ac:spMkLst>
        </pc:spChg>
        <pc:spChg chg="add">
          <ac:chgData name="Martin Boejstrup" userId="71194732-9c68-4583-8e2a-977fd1671805" providerId="ADAL" clId="{4BE4CE05-991E-415B-8239-781E0E427F21}" dt="2019-12-11T09:38:24.644" v="235"/>
          <ac:spMkLst>
            <pc:docMk/>
            <pc:sldMk cId="2476216797" sldId="1989"/>
            <ac:spMk id="9" creationId="{283A843F-BA03-441A-9924-2C212AC2D09F}"/>
          </ac:spMkLst>
        </pc:spChg>
        <pc:picChg chg="mod">
          <ac:chgData name="Martin Boejstrup" userId="71194732-9c68-4583-8e2a-977fd1671805" providerId="ADAL" clId="{4BE4CE05-991E-415B-8239-781E0E427F21}" dt="2019-12-11T09:37:15.838" v="181" actId="1076"/>
          <ac:picMkLst>
            <pc:docMk/>
            <pc:sldMk cId="2476216797" sldId="1989"/>
            <ac:picMk id="4" creationId="{157DB8DC-0CF7-4B03-BDE5-590BDD2DF6C8}"/>
          </ac:picMkLst>
        </pc:picChg>
        <pc:picChg chg="mod">
          <ac:chgData name="Martin Boejstrup" userId="71194732-9c68-4583-8e2a-977fd1671805" providerId="ADAL" clId="{4BE4CE05-991E-415B-8239-781E0E427F21}" dt="2019-12-11T09:37:19.991" v="182" actId="1076"/>
          <ac:picMkLst>
            <pc:docMk/>
            <pc:sldMk cId="2476216797" sldId="1989"/>
            <ac:picMk id="6" creationId="{AD0A94A4-528E-4D3A-B04B-11954D173BD5}"/>
          </ac:picMkLst>
        </pc:picChg>
        <pc:picChg chg="mod">
          <ac:chgData name="Martin Boejstrup" userId="71194732-9c68-4583-8e2a-977fd1671805" providerId="ADAL" clId="{4BE4CE05-991E-415B-8239-781E0E427F21}" dt="2019-12-11T09:37:23.906" v="183" actId="1076"/>
          <ac:picMkLst>
            <pc:docMk/>
            <pc:sldMk cId="2476216797" sldId="1989"/>
            <ac:picMk id="8" creationId="{E3A5D5EE-38F7-45A5-B6F8-709B704B3F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FE22-034C-4479-A6EC-CA2ABAD629AA}"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103FA-631A-4F8B-B7D1-5B47674EBCC1}" type="slidenum">
              <a:rPr lang="en-US" smtClean="0"/>
              <a:t>‹#›</a:t>
            </a:fld>
            <a:endParaRPr lang="en-US"/>
          </a:p>
        </p:txBody>
      </p:sp>
    </p:spTree>
    <p:extLst>
      <p:ext uri="{BB962C8B-B14F-4D97-AF65-F5344CB8AC3E}">
        <p14:creationId xmlns:p14="http://schemas.microsoft.com/office/powerpoint/2010/main" val="2591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il.powerapps.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low.microsoft.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159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11</a:t>
            </a:fld>
            <a:endParaRPr lang="en-US"/>
          </a:p>
        </p:txBody>
      </p:sp>
    </p:spTree>
    <p:extLst>
      <p:ext uri="{BB962C8B-B14F-4D97-AF65-F5344CB8AC3E}">
        <p14:creationId xmlns:p14="http://schemas.microsoft.com/office/powerpoint/2010/main" val="139304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3628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9178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Follow along steps: </a:t>
            </a:r>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on My flows at </a:t>
            </a:r>
            <a:r>
              <a:rPr lang="en-US" sz="1200" b="0" i="0" u="sng" strike="noStrike" kern="1200" dirty="0">
                <a:solidFill>
                  <a:schemeClr val="tx1"/>
                </a:solidFill>
                <a:effectLst/>
                <a:latin typeface="+mn-lt"/>
                <a:ea typeface="+mn-ea"/>
                <a:cs typeface="+mn-cs"/>
                <a:hlinkClick r:id="rId3"/>
              </a:rPr>
              <a:t>https://flow.microsoft.com</a:t>
            </a:r>
            <a:r>
              <a:rPr lang="en-US" sz="1200" b="0" i="0" u="none" strike="noStrike" kern="1200" dirty="0">
                <a:solidFill>
                  <a:schemeClr val="tx1"/>
                </a:solidFill>
                <a:effectLst/>
                <a:latin typeface="+mn-lt"/>
                <a:ea typeface="+mn-ea"/>
                <a:cs typeface="+mn-cs"/>
              </a:rPr>
              <a:t> after signing into your Tenant​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New | Instant-from blank​</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Name the Flow “Error handling"​</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Select "Manually trigger a flow" from the list​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Create​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"New Step"​</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Type "approval" and then select "Start and wait for an approval"​</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In Approval type, click drop down box and select "Approve/Reject - First to respond"​</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 in the approval action and click “settings”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Change the timeout duration to 1 minute : PT1M – click done</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mn-lt"/>
                <a:ea typeface="+mn-ea"/>
                <a:cs typeface="+mn-cs"/>
              </a:rPr>
              <a:t>Click "New Step"​</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the action “Send an email” </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your self in the “To”</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Set subject to “The approval flow has timed out”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the dynamic content “Title” from the approval action</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 in the “send an email action” and click rename – and rename to “Send an email – Timed Out”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 in the “send an email action” and click “Configure run after”</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Select only “has timed out”</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mn-lt"/>
                <a:ea typeface="+mn-ea"/>
                <a:cs typeface="+mn-cs"/>
              </a:rPr>
              <a:t>Click "New Step"​</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the action “Send an email” </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your self in the “To”</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Set subject to “The approval flow has completed”</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Add the dynamic content “Title” from the approval action</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mn-lt"/>
                <a:ea typeface="+mn-ea"/>
                <a:cs typeface="+mn-cs"/>
              </a:rPr>
              <a:t>Click “…” in the “send an email action” and click rename – and rename to “Send an email – Completed”</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Click “…” in the “send an email action“ action and click “Configure run after”</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Select only “is skipped”</a:t>
            </a:r>
          </a:p>
          <a:p>
            <a:pPr marL="228600" indent="-228600" rtl="0" fontAlgn="base">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Test the flow 2 times, one where you approve in the email, and one where you wait for more than 1 minute to see the timeout</a:t>
            </a:r>
          </a:p>
          <a:p>
            <a:pPr marL="0" indent="0" rtl="0" fontAlgn="base">
              <a:buFont typeface="+mj-lt"/>
              <a:buNone/>
            </a:pPr>
            <a:endParaRPr lang="en-US" sz="1200" b="0" i="0" u="none" strike="noStrike" kern="1200" dirty="0">
              <a:solidFill>
                <a:schemeClr val="tx1"/>
              </a:solidFill>
              <a:effectLst/>
              <a:latin typeface="+mn-lt"/>
              <a:ea typeface="+mn-ea"/>
              <a:cs typeface="+mn-cs"/>
            </a:endParaRPr>
          </a:p>
          <a:p>
            <a:pPr marL="0" indent="0" rtl="0" fontAlgn="base">
              <a:buFont typeface="+mj-lt"/>
              <a:buNone/>
            </a:pPr>
            <a:endParaRPr lang="en-US" sz="1200" b="0" i="0" u="none" strike="noStrike" kern="1200" dirty="0">
              <a:solidFill>
                <a:schemeClr val="tx1"/>
              </a:solidFill>
              <a:effectLst/>
              <a:latin typeface="+mn-lt"/>
              <a:ea typeface="+mn-ea"/>
              <a:cs typeface="+mn-cs"/>
            </a:endParaRPr>
          </a:p>
          <a:p>
            <a:pPr marL="0" indent="0" rtl="0" fontAlgn="base">
              <a:buFont typeface="+mj-lt"/>
              <a:buNone/>
            </a:pPr>
            <a:endParaRPr lang="en-US" sz="1200" b="1" i="1" u="sng" strike="noStrike" kern="1200" dirty="0">
              <a:solidFill>
                <a:schemeClr val="tx1"/>
              </a:solidFill>
              <a:effectLst/>
              <a:highlight>
                <a:srgbClr val="FFFF00"/>
              </a:highlight>
              <a:latin typeface="+mn-lt"/>
              <a:ea typeface="+mn-ea"/>
              <a:cs typeface="+mn-cs"/>
            </a:endParaRPr>
          </a:p>
          <a:p>
            <a:pPr marL="0" indent="0" rtl="0" fontAlgn="base">
              <a:buFont typeface="+mj-lt"/>
              <a:buNone/>
            </a:pPr>
            <a:r>
              <a:rPr lang="en-US" sz="1200" b="1" i="1" u="sng" strike="noStrike" kern="1200" dirty="0">
                <a:solidFill>
                  <a:schemeClr val="tx1"/>
                </a:solidFill>
                <a:effectLst/>
                <a:latin typeface="+mn-lt"/>
                <a:ea typeface="+mn-ea"/>
                <a:cs typeface="+mn-cs"/>
              </a:rPr>
              <a:t>NOTE: sometimes the approval email is very slow (5-10 minutes)</a:t>
            </a:r>
          </a:p>
          <a:p>
            <a:pPr marL="228600" indent="-228600" rtl="0" fontAlgn="base">
              <a:buFont typeface="+mj-lt"/>
              <a:buAutoNum type="arabicPeriod"/>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3103FA-631A-4F8B-B7D1-5B47674EBCC1}" type="slidenum">
              <a:rPr lang="en-US" smtClean="0"/>
              <a:t>14</a:t>
            </a:fld>
            <a:endParaRPr lang="en-US"/>
          </a:p>
        </p:txBody>
      </p:sp>
    </p:spTree>
    <p:extLst>
      <p:ext uri="{BB962C8B-B14F-4D97-AF65-F5344CB8AC3E}">
        <p14:creationId xmlns:p14="http://schemas.microsoft.com/office/powerpoint/2010/main" val="330612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Follow along steps:</a:t>
            </a:r>
          </a:p>
          <a:p>
            <a:endParaRPr lang="en-US" sz="1200" b="1" dirty="0"/>
          </a:p>
          <a:p>
            <a:pPr marL="457200" indent="-457200">
              <a:buFont typeface="+mj-lt"/>
              <a:buAutoNum type="arabicPeriod"/>
            </a:pPr>
            <a:r>
              <a:rPr lang="en-US" sz="1200" dirty="0"/>
              <a:t>Create a new flow with the trigger – Flow Button</a:t>
            </a:r>
          </a:p>
          <a:p>
            <a:pPr marL="457200" indent="-457200">
              <a:buFont typeface="+mj-lt"/>
              <a:buAutoNum type="arabicPeriod"/>
            </a:pPr>
            <a:r>
              <a:rPr lang="en-US" sz="1200" dirty="0"/>
              <a:t>Add action – </a:t>
            </a:r>
            <a:r>
              <a:rPr lang="en-US" dirty="0"/>
              <a:t>SharePoint </a:t>
            </a:r>
            <a:r>
              <a:rPr lang="en-US" sz="1200" dirty="0"/>
              <a:t>Get items</a:t>
            </a:r>
            <a:r>
              <a:rPr lang="en-US" dirty="0"/>
              <a:t> </a:t>
            </a:r>
            <a:endParaRPr lang="en-US" sz="1200" dirty="0"/>
          </a:p>
          <a:p>
            <a:pPr marL="457200" indent="-457200">
              <a:buFont typeface="+mj-lt"/>
              <a:buAutoNum type="arabicPeriod"/>
            </a:pPr>
            <a:r>
              <a:rPr lang="en-US" sz="1200" dirty="0"/>
              <a:t>Add the site </a:t>
            </a:r>
            <a:r>
              <a:rPr lang="en-US" sz="1200" b="1" dirty="0" err="1"/>
              <a:t>FlowTraining</a:t>
            </a:r>
            <a:r>
              <a:rPr lang="en-US" sz="1200" dirty="0"/>
              <a:t> and list </a:t>
            </a:r>
            <a:r>
              <a:rPr lang="en-US" sz="1200" b="1" dirty="0" err="1"/>
              <a:t>LargeList</a:t>
            </a:r>
            <a:endParaRPr lang="en-US" sz="1200" b="1" dirty="0"/>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Add action </a:t>
            </a:r>
            <a:r>
              <a:rPr lang="en-US" sz="1200" b="1" dirty="0"/>
              <a:t>Compose</a:t>
            </a:r>
            <a:r>
              <a:rPr lang="en-US" sz="1200" dirty="0"/>
              <a:t> to count the number of items collected from the list. Add the Expression </a:t>
            </a:r>
            <a:r>
              <a:rPr lang="en-US" sz="1200" b="0" dirty="0"/>
              <a:t>:</a:t>
            </a:r>
            <a:r>
              <a:rPr lang="en-US" sz="1200" b="1" dirty="0"/>
              <a:t>  </a:t>
            </a:r>
            <a:r>
              <a:rPr lang="en-US" sz="1200" b="1" kern="1200" dirty="0">
                <a:solidFill>
                  <a:schemeClr val="tx1"/>
                </a:solidFill>
                <a:effectLst/>
                <a:latin typeface="+mn-lt"/>
                <a:ea typeface="+mn-ea"/>
                <a:cs typeface="+mn-cs"/>
              </a:rPr>
              <a:t>length(body('</a:t>
            </a:r>
            <a:r>
              <a:rPr lang="en-US" sz="1200" b="1" kern="1200" dirty="0" err="1">
                <a:solidFill>
                  <a:schemeClr val="tx1"/>
                </a:solidFill>
                <a:effectLst/>
                <a:latin typeface="+mn-lt"/>
                <a:ea typeface="+mn-ea"/>
                <a:cs typeface="+mn-cs"/>
              </a:rPr>
              <a:t>Get_items</a:t>
            </a:r>
            <a:r>
              <a:rPr lang="en-US" sz="1200" b="1" kern="1200" dirty="0">
                <a:solidFill>
                  <a:schemeClr val="tx1"/>
                </a:solidFill>
                <a:effectLst/>
                <a:latin typeface="+mn-lt"/>
                <a:ea typeface="+mn-ea"/>
                <a:cs typeface="+mn-cs"/>
              </a:rPr>
              <a:t>')?['value’])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mn-lt"/>
                <a:ea typeface="+mn-ea"/>
                <a:cs typeface="+mn-cs"/>
              </a:rPr>
              <a:t>Run the flow and show that </a:t>
            </a:r>
            <a:r>
              <a:rPr lang="en-US" dirty="0"/>
              <a:t>List</a:t>
            </a:r>
            <a:r>
              <a:rPr lang="en-US" sz="1200" b="0" kern="1200" dirty="0">
                <a:solidFill>
                  <a:schemeClr val="tx1"/>
                </a:solidFill>
                <a:effectLst/>
                <a:latin typeface="+mn-lt"/>
                <a:ea typeface="+mn-ea"/>
                <a:cs typeface="+mn-cs"/>
              </a:rPr>
              <a:t> only 100 items there is collected , but you can add up to 5000. So blank means 100</a:t>
            </a:r>
          </a:p>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15</a:t>
            </a:fld>
            <a:endParaRPr lang="en-US"/>
          </a:p>
        </p:txBody>
      </p:sp>
    </p:spTree>
    <p:extLst>
      <p:ext uri="{BB962C8B-B14F-4D97-AF65-F5344CB8AC3E}">
        <p14:creationId xmlns:p14="http://schemas.microsoft.com/office/powerpoint/2010/main" val="274484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Follow along steps:</a:t>
            </a:r>
          </a:p>
          <a:p>
            <a:endParaRPr lang="en-US" sz="1200" b="1" dirty="0"/>
          </a:p>
          <a:p>
            <a:pPr marL="457200" indent="-457200">
              <a:buFont typeface="+mj-lt"/>
              <a:buAutoNum type="arabicPeriod"/>
            </a:pPr>
            <a:r>
              <a:rPr lang="en-US" sz="1200" dirty="0"/>
              <a:t>Create a new flow with the trigger – Flow Button</a:t>
            </a:r>
          </a:p>
          <a:p>
            <a:pPr marL="457200" indent="-457200">
              <a:buFont typeface="+mj-lt"/>
              <a:buAutoNum type="arabicPeriod"/>
            </a:pPr>
            <a:r>
              <a:rPr lang="en-US" sz="1200" dirty="0"/>
              <a:t>Add action – </a:t>
            </a:r>
            <a:r>
              <a:rPr lang="en-US" dirty="0"/>
              <a:t>SharePoint </a:t>
            </a:r>
            <a:r>
              <a:rPr lang="en-US" sz="1200" dirty="0"/>
              <a:t>Get items</a:t>
            </a:r>
            <a:r>
              <a:rPr lang="en-US" dirty="0"/>
              <a:t> </a:t>
            </a:r>
            <a:endParaRPr lang="en-US" sz="1200" dirty="0"/>
          </a:p>
          <a:p>
            <a:pPr marL="457200" indent="-457200">
              <a:buFont typeface="+mj-lt"/>
              <a:buAutoNum type="arabicPeriod"/>
            </a:pPr>
            <a:r>
              <a:rPr lang="en-US" sz="1200" dirty="0"/>
              <a:t>Add the site </a:t>
            </a:r>
            <a:r>
              <a:rPr lang="en-US" sz="1200" b="1" dirty="0" err="1"/>
              <a:t>FlowTraining</a:t>
            </a:r>
            <a:r>
              <a:rPr lang="en-US" sz="1200" dirty="0"/>
              <a:t> and list </a:t>
            </a:r>
            <a:r>
              <a:rPr lang="en-US" sz="1200" b="1" dirty="0" err="1"/>
              <a:t>LargeList</a:t>
            </a:r>
            <a:endParaRPr lang="en-US" sz="1200" b="1" dirty="0"/>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Add action </a:t>
            </a:r>
            <a:r>
              <a:rPr lang="en-US" sz="1200" b="1" dirty="0"/>
              <a:t>Compose</a:t>
            </a:r>
            <a:r>
              <a:rPr lang="en-US" sz="1200" dirty="0"/>
              <a:t> to count the number of items collected from the list. Add the Expression </a:t>
            </a:r>
            <a:r>
              <a:rPr lang="en-US" sz="1200" b="0" dirty="0"/>
              <a:t>:</a:t>
            </a:r>
            <a:r>
              <a:rPr lang="en-US" sz="1200" b="1" dirty="0"/>
              <a:t>  </a:t>
            </a:r>
            <a:r>
              <a:rPr lang="en-US" sz="1200" b="1" kern="1200" dirty="0">
                <a:solidFill>
                  <a:schemeClr val="tx1"/>
                </a:solidFill>
                <a:effectLst/>
                <a:latin typeface="+mn-lt"/>
                <a:ea typeface="+mn-ea"/>
                <a:cs typeface="+mn-cs"/>
              </a:rPr>
              <a:t>length(body('</a:t>
            </a:r>
            <a:r>
              <a:rPr lang="en-US" sz="1200" b="1" kern="1200" dirty="0" err="1">
                <a:solidFill>
                  <a:schemeClr val="tx1"/>
                </a:solidFill>
                <a:effectLst/>
                <a:latin typeface="+mn-lt"/>
                <a:ea typeface="+mn-ea"/>
                <a:cs typeface="+mn-cs"/>
              </a:rPr>
              <a:t>Get_items</a:t>
            </a:r>
            <a:r>
              <a:rPr lang="en-US" sz="1200" b="1" kern="1200" dirty="0">
                <a:solidFill>
                  <a:schemeClr val="tx1"/>
                </a:solidFill>
                <a:effectLst/>
                <a:latin typeface="+mn-lt"/>
                <a:ea typeface="+mn-ea"/>
                <a:cs typeface="+mn-cs"/>
              </a:rPr>
              <a:t>')?['value’])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mn-lt"/>
                <a:ea typeface="+mn-ea"/>
                <a:cs typeface="+mn-cs"/>
              </a:rPr>
              <a:t>Run the flow and show that </a:t>
            </a:r>
            <a:r>
              <a:rPr lang="en-US" dirty="0"/>
              <a:t>List</a:t>
            </a:r>
            <a:r>
              <a:rPr lang="en-US" sz="1200" b="0" kern="1200" dirty="0">
                <a:solidFill>
                  <a:schemeClr val="tx1"/>
                </a:solidFill>
                <a:effectLst/>
                <a:latin typeface="+mn-lt"/>
                <a:ea typeface="+mn-ea"/>
                <a:cs typeface="+mn-cs"/>
              </a:rPr>
              <a:t> only 100 items there is collected , but you can add up to 5000. So blank means 100</a:t>
            </a:r>
          </a:p>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16</a:t>
            </a:fld>
            <a:endParaRPr lang="en-US"/>
          </a:p>
        </p:txBody>
      </p:sp>
    </p:spTree>
    <p:extLst>
      <p:ext uri="{BB962C8B-B14F-4D97-AF65-F5344CB8AC3E}">
        <p14:creationId xmlns:p14="http://schemas.microsoft.com/office/powerpoint/2010/main" val="929008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17</a:t>
            </a:fld>
            <a:endParaRPr lang="en-US"/>
          </a:p>
        </p:txBody>
      </p:sp>
    </p:spTree>
    <p:extLst>
      <p:ext uri="{BB962C8B-B14F-4D97-AF65-F5344CB8AC3E}">
        <p14:creationId xmlns:p14="http://schemas.microsoft.com/office/powerpoint/2010/main" val="291734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Follow along steps: </a:t>
            </a:r>
            <a:r>
              <a:rPr lang="en-US" sz="1200" b="0" i="0" u="none" strike="noStrike" kern="1200" dirty="0">
                <a:solidFill>
                  <a:schemeClr val="tx1"/>
                </a:solidFill>
                <a:effectLst/>
                <a:latin typeface="+mn-lt"/>
                <a:ea typeface="+mn-ea"/>
                <a:cs typeface="+mn-cs"/>
              </a:rPr>
              <a:t>​</a:t>
            </a:r>
          </a:p>
          <a:p>
            <a:endParaRPr lang="en-US" dirty="0"/>
          </a:p>
          <a:p>
            <a:r>
              <a:rPr lang="en-US" dirty="0"/>
              <a:t>Show how to export and import flow package</a:t>
            </a:r>
          </a:p>
        </p:txBody>
      </p:sp>
      <p:sp>
        <p:nvSpPr>
          <p:cNvPr id="4" name="Slide Number Placeholder 3"/>
          <p:cNvSpPr>
            <a:spLocks noGrp="1"/>
          </p:cNvSpPr>
          <p:nvPr>
            <p:ph type="sldNum" sz="quarter" idx="5"/>
          </p:nvPr>
        </p:nvSpPr>
        <p:spPr/>
        <p:txBody>
          <a:bodyPr/>
          <a:lstStyle/>
          <a:p>
            <a:fld id="{8F3103FA-631A-4F8B-B7D1-5B47674EBCC1}" type="slidenum">
              <a:rPr lang="en-US" smtClean="0"/>
              <a:t>18</a:t>
            </a:fld>
            <a:endParaRPr lang="en-US"/>
          </a:p>
        </p:txBody>
      </p:sp>
    </p:spTree>
    <p:extLst>
      <p:ext uri="{BB962C8B-B14F-4D97-AF65-F5344CB8AC3E}">
        <p14:creationId xmlns:p14="http://schemas.microsoft.com/office/powerpoint/2010/main" val="200109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24</a:t>
            </a:fld>
            <a:endParaRPr lang="en-US"/>
          </a:p>
        </p:txBody>
      </p:sp>
    </p:spTree>
    <p:extLst>
      <p:ext uri="{BB962C8B-B14F-4D97-AF65-F5344CB8AC3E}">
        <p14:creationId xmlns:p14="http://schemas.microsoft.com/office/powerpoint/2010/main" val="199636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3/3/2022 4:19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3</a:t>
            </a:fld>
            <a:endParaRPr lang="en-US"/>
          </a:p>
        </p:txBody>
      </p:sp>
    </p:spTree>
    <p:extLst>
      <p:ext uri="{BB962C8B-B14F-4D97-AF65-F5344CB8AC3E}">
        <p14:creationId xmlns:p14="http://schemas.microsoft.com/office/powerpoint/2010/main" val="28152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{"type": "</a:t>
            </a:r>
            <a:r>
              <a:rPr lang="en-US" dirty="0" err="1">
                <a:cs typeface="Calibri"/>
              </a:rPr>
              <a:t>array","items</a:t>
            </a:r>
            <a:r>
              <a:rPr lang="en-US" dirty="0">
                <a:cs typeface="Calibri"/>
              </a:rPr>
              <a:t>": {"type": "</a:t>
            </a:r>
            <a:r>
              <a:rPr lang="en-US" dirty="0" err="1">
                <a:cs typeface="Calibri"/>
              </a:rPr>
              <a:t>object","properties</a:t>
            </a:r>
            <a:r>
              <a:rPr lang="en-US" dirty="0">
                <a:cs typeface="Calibri"/>
              </a:rPr>
              <a:t>": {"name": {"type": "string"},"link": {"type": "string"},"id": {"type": "string"}}}}    </a:t>
            </a:r>
          </a:p>
          <a:p>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46451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none</a:t>
            </a:r>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6363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6</a:t>
            </a:fld>
            <a:endParaRPr lang="en-US"/>
          </a:p>
        </p:txBody>
      </p:sp>
    </p:spTree>
    <p:extLst>
      <p:ext uri="{BB962C8B-B14F-4D97-AF65-F5344CB8AC3E}">
        <p14:creationId xmlns:p14="http://schemas.microsoft.com/office/powerpoint/2010/main" val="172024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Follow along steps:</a:t>
            </a:r>
          </a:p>
          <a:p>
            <a:endParaRPr lang="en-US" dirty="0">
              <a:cs typeface="Calibri"/>
            </a:endParaRPr>
          </a:p>
          <a:p>
            <a:r>
              <a:rPr lang="en-US" dirty="0">
                <a:cs typeface="Calibri"/>
              </a:rPr>
              <a:t>Logon to </a:t>
            </a:r>
            <a:r>
              <a:rPr lang="en-US" dirty="0">
                <a:cs typeface="Calibri"/>
                <a:hlinkClick r:id="rId3"/>
              </a:rPr>
              <a:t>https://mail.powerapps.com</a:t>
            </a:r>
            <a:endParaRPr lang="en-US" dirty="0"/>
          </a:p>
          <a:p>
            <a:r>
              <a:rPr lang="en-US" dirty="0">
                <a:cs typeface="Calibri"/>
              </a:rPr>
              <a:t>Logon to </a:t>
            </a:r>
            <a:r>
              <a:rPr lang="en-US" dirty="0">
                <a:cs typeface="Calibri"/>
                <a:hlinkClick r:id="rId4"/>
              </a:rPr>
              <a:t>https://flow.microsoft.com</a:t>
            </a:r>
            <a:endParaRPr lang="en-US" dirty="0">
              <a:cs typeface="Calibri"/>
            </a:endParaRPr>
          </a:p>
          <a:p>
            <a:endParaRPr lang="en-US" dirty="0">
              <a:cs typeface="Calibri"/>
            </a:endParaRPr>
          </a:p>
          <a:p>
            <a:r>
              <a:rPr lang="en-US" dirty="0">
                <a:cs typeface="Calibri"/>
              </a:rPr>
              <a:t>In Flow:</a:t>
            </a:r>
          </a:p>
          <a:p>
            <a:endParaRPr lang="en-US" dirty="0">
              <a:cs typeface="Calibri"/>
            </a:endParaRPr>
          </a:p>
          <a:p>
            <a:r>
              <a:rPr lang="en-US" dirty="0">
                <a:cs typeface="Calibri"/>
              </a:rPr>
              <a:t>1. Create new Flow – Instant from Blank</a:t>
            </a:r>
          </a:p>
          <a:p>
            <a:r>
              <a:rPr lang="en-US" dirty="0">
                <a:cs typeface="Calibri"/>
              </a:rPr>
              <a:t>2. Name it "</a:t>
            </a:r>
            <a:r>
              <a:rPr lang="en-US" dirty="0" err="1">
                <a:cs typeface="Calibri"/>
              </a:rPr>
              <a:t>PowerApp</a:t>
            </a:r>
            <a:r>
              <a:rPr lang="en-US" dirty="0">
                <a:cs typeface="Calibri"/>
              </a:rPr>
              <a:t> Car Rating" and select PowerApps as a trigger and click Create</a:t>
            </a:r>
          </a:p>
          <a:p>
            <a:r>
              <a:rPr lang="en-US" dirty="0">
                <a:cs typeface="Calibri"/>
              </a:rPr>
              <a:t>3. Add step "Initialize Variable"</a:t>
            </a:r>
          </a:p>
          <a:p>
            <a:r>
              <a:rPr lang="en-US" dirty="0">
                <a:cs typeface="Calibri"/>
              </a:rPr>
              <a:t>4. Name it Rating</a:t>
            </a:r>
          </a:p>
          <a:p>
            <a:r>
              <a:rPr lang="en-US" dirty="0">
                <a:cs typeface="Calibri"/>
              </a:rPr>
              <a:t>5. Type String</a:t>
            </a:r>
          </a:p>
          <a:p>
            <a:r>
              <a:rPr lang="en-US" dirty="0">
                <a:cs typeface="Calibri"/>
              </a:rPr>
              <a:t>6. Add step "Compose"</a:t>
            </a:r>
          </a:p>
          <a:p>
            <a:r>
              <a:rPr lang="en-US" dirty="0">
                <a:cs typeface="Calibri"/>
              </a:rPr>
              <a:t>7. Rename it "Compose Car Brand"</a:t>
            </a:r>
          </a:p>
          <a:p>
            <a:r>
              <a:rPr lang="en-US" dirty="0">
                <a:cs typeface="Calibri"/>
              </a:rPr>
              <a:t>8. Add Dynamic Content of "Ask in PowerApps"</a:t>
            </a:r>
          </a:p>
          <a:p>
            <a:r>
              <a:rPr lang="en-US" dirty="0">
                <a:cs typeface="Calibri"/>
              </a:rPr>
              <a:t>9. Add step "Switch" and select "Output" Dynamic Content"</a:t>
            </a:r>
          </a:p>
          <a:p>
            <a:r>
              <a:rPr lang="en-US" dirty="0">
                <a:cs typeface="Calibri"/>
              </a:rPr>
              <a:t>10. Configure Case and Default to match the screenshot above</a:t>
            </a:r>
          </a:p>
          <a:p>
            <a:r>
              <a:rPr lang="en-US" dirty="0">
                <a:cs typeface="Calibri"/>
              </a:rPr>
              <a:t>11. Add step "Respond to a </a:t>
            </a:r>
            <a:r>
              <a:rPr lang="en-US" dirty="0" err="1">
                <a:cs typeface="Calibri"/>
              </a:rPr>
              <a:t>PowerApp</a:t>
            </a:r>
            <a:r>
              <a:rPr lang="en-US" dirty="0">
                <a:cs typeface="Calibri"/>
              </a:rPr>
              <a:t> or flow"</a:t>
            </a:r>
          </a:p>
          <a:p>
            <a:r>
              <a:rPr lang="en-US" dirty="0">
                <a:cs typeface="Calibri"/>
              </a:rPr>
              <a:t>12. Put Rating then Rating Dynamic Content</a:t>
            </a:r>
          </a:p>
          <a:p>
            <a:endParaRPr lang="en-US" dirty="0">
              <a:cs typeface="Calibri"/>
            </a:endParaRPr>
          </a:p>
          <a:p>
            <a:endParaRPr lang="en-US" dirty="0"/>
          </a:p>
          <a:p>
            <a:endParaRPr lang="en-US" dirty="0"/>
          </a:p>
          <a:p>
            <a:endParaRPr lang="en-US" dirty="0"/>
          </a:p>
          <a:p>
            <a:endParaRPr lang="en-US" dirty="0"/>
          </a:p>
          <a:p>
            <a:r>
              <a:rPr lang="en-US" dirty="0"/>
              <a:t>https://docs.microsoft.com/en-us/powerapps/using-logic-flows</a:t>
            </a:r>
            <a:endParaRPr lang="en-US" dirty="0">
              <a:cs typeface="Calibri"/>
            </a:endParaRPr>
          </a:p>
        </p:txBody>
      </p:sp>
      <p:sp>
        <p:nvSpPr>
          <p:cNvPr id="4" name="Slide Number Placeholder 3"/>
          <p:cNvSpPr>
            <a:spLocks noGrp="1"/>
          </p:cNvSpPr>
          <p:nvPr>
            <p:ph type="sldNum" sz="quarter" idx="10"/>
          </p:nvPr>
        </p:nvSpPr>
        <p:spPr/>
        <p:txBody>
          <a:bodyPr/>
          <a:lstStyle/>
          <a:p>
            <a:fld id="{AF7A91F6-C84C-D54B-9DE1-2A2DF49EE04F}" type="slidenum">
              <a:rPr lang="en-US" smtClean="0"/>
              <a:pPr/>
              <a:t>7</a:t>
            </a:fld>
            <a:endParaRPr lang="en-US"/>
          </a:p>
        </p:txBody>
      </p:sp>
    </p:spTree>
    <p:extLst>
      <p:ext uri="{BB962C8B-B14F-4D97-AF65-F5344CB8AC3E}">
        <p14:creationId xmlns:p14="http://schemas.microsoft.com/office/powerpoint/2010/main" val="45007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0057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3/3/2022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16381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4A68-6F7D-4AFB-A90D-754774F11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303973-5332-45E3-9438-5F21C580B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7B09C-6E8D-4B0C-BF0D-84A6AE0C7839}"/>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87CEDF17-B533-4A76-8226-C150A1B3A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515FE-F21D-4CAA-BE05-62FB3946D80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1335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EC41-3D9C-495F-8BCD-D8ED7BDBA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6B7C-8F49-4837-AEAD-D17465646A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3D5-BE40-4258-B2D3-9895C83A92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FAC003E1-4856-44D4-945D-0C5F3B42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DE06A-7B85-495E-9AD8-638C6E0E7B1E}"/>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91627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4B4-9553-4038-96A7-23B888FBBF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D02DC-3255-4877-AC5D-82C430F6BF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A78FD-A8B2-4251-AF4C-4CB011B2DBAC}"/>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D511C96-A6CD-43DE-A12E-8B8BB430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64AE-7FBD-419E-B1EF-B2B715077C0B}"/>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5352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3091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1575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47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017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3052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497257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5850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44278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124310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9676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09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36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37749224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0819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4749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57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0718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660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03078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F4F-1BF2-464B-AFB2-C08AF27C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18D1F-A16B-4183-946C-CA11CAA30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237310-3141-47C9-B254-D50B5C681C11}"/>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3B0CF496-3270-4B1F-AE0D-ADFFDB64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83CC-3E45-4995-ACDE-C53F091A437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957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0612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9783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416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980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1668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75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419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189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6674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72612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32311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5026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13687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7CD-F995-4D9E-BBE4-8DF92EC44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812D-BA60-4D64-AB97-F02C52149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FF1243-76BD-4D17-BE41-ACACA0BC49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5C00-8222-4551-920F-F8B739EC5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1B8D51-D628-434A-8093-7A083DD649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66ADF-4449-4D88-965A-0C33B9F02F38}"/>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8" name="Footer Placeholder 7">
            <a:extLst>
              <a:ext uri="{FF2B5EF4-FFF2-40B4-BE49-F238E27FC236}">
                <a16:creationId xmlns:a16="http://schemas.microsoft.com/office/drawing/2014/main" id="{4154E9F6-A90D-48BC-96BF-15EF4A5C9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5154E-AC71-4F19-B410-38CA668CBA68}"/>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73195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F9E-B677-4194-83F4-611ADD926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E4CBC-DF2B-4791-A230-4BD78541BF04}"/>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4" name="Footer Placeholder 3">
            <a:extLst>
              <a:ext uri="{FF2B5EF4-FFF2-40B4-BE49-F238E27FC236}">
                <a16:creationId xmlns:a16="http://schemas.microsoft.com/office/drawing/2014/main" id="{5034C023-4A0B-4483-A903-E51B53582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07816-F3A3-4B06-842A-2CB2DE6B90D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14408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649B1-6A33-487B-867C-54FFA11EFF1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3" name="Footer Placeholder 2">
            <a:extLst>
              <a:ext uri="{FF2B5EF4-FFF2-40B4-BE49-F238E27FC236}">
                <a16:creationId xmlns:a16="http://schemas.microsoft.com/office/drawing/2014/main" id="{2D9394E5-88F4-410F-9C78-A50D30044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63B66-0527-4F44-8BBD-CE74E2E28C66}"/>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962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711E-CD6F-409F-BBA2-D7139A9A0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3A523-2AC5-469B-8567-7FA30BDAC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4955F-6C4C-4F5E-93DA-EFF4414B2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4F74-01EC-484C-9B0C-26B7C1CEDC5F}"/>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2A719CCD-5434-411F-80B6-6BDC648F1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13C9-F847-4171-A462-1E69B8C1AAD4}"/>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7166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570B-83EA-4ECA-ABD0-401E691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24886-666D-46A8-AFF2-C9E12C51E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EA4A7C-F776-4D10-A56A-B50E212C7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0DBAA1-FD83-4BA0-8B14-E7A4D32CD8EA}"/>
              </a:ext>
            </a:extLst>
          </p:cNvPr>
          <p:cNvSpPr>
            <a:spLocks noGrp="1"/>
          </p:cNvSpPr>
          <p:nvPr>
            <p:ph type="dt" sz="half" idx="10"/>
          </p:nvPr>
        </p:nvSpPr>
        <p:spPr/>
        <p:txBody>
          <a:bodyPr/>
          <a:lstStyle/>
          <a:p>
            <a:fld id="{1E3DC7BB-2E07-48D5-9FB2-E119409C64D0}" type="datetimeFigureOut">
              <a:rPr lang="en-US" smtClean="0"/>
              <a:t>3/3/2022</a:t>
            </a:fld>
            <a:endParaRPr lang="en-US"/>
          </a:p>
        </p:txBody>
      </p:sp>
      <p:sp>
        <p:nvSpPr>
          <p:cNvPr id="6" name="Footer Placeholder 5">
            <a:extLst>
              <a:ext uri="{FF2B5EF4-FFF2-40B4-BE49-F238E27FC236}">
                <a16:creationId xmlns:a16="http://schemas.microsoft.com/office/drawing/2014/main" id="{49E39E0B-FEFA-447F-8EF6-E4ADAAB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46855-0294-4E9E-8979-1CEF8B9F049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2134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image" Target="../media/image3.png"/><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BA6BB-ED66-47F1-B384-7BBE70D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84CC78-E5A9-470A-BEBE-8D34D42D2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FA99E-4A2D-4E66-95E6-C20E49EC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C7BB-2E07-48D5-9FB2-E119409C64D0}" type="datetimeFigureOut">
              <a:rPr lang="en-US" smtClean="0"/>
              <a:t>3/3/2022</a:t>
            </a:fld>
            <a:endParaRPr lang="en-US"/>
          </a:p>
        </p:txBody>
      </p:sp>
      <p:sp>
        <p:nvSpPr>
          <p:cNvPr id="5" name="Footer Placeholder 4">
            <a:extLst>
              <a:ext uri="{FF2B5EF4-FFF2-40B4-BE49-F238E27FC236}">
                <a16:creationId xmlns:a16="http://schemas.microsoft.com/office/drawing/2014/main" id="{7CE32470-9C1B-4A74-B3BF-B33B65F4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0101-1538-48D0-B5F8-B4E59CA3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9D9FE-C712-447F-9D2A-3A016B670A89}" type="slidenum">
              <a:rPr lang="en-US" smtClean="0"/>
              <a:t>‹#›</a:t>
            </a:fld>
            <a:endParaRPr lang="en-US"/>
          </a:p>
        </p:txBody>
      </p:sp>
    </p:spTree>
    <p:extLst>
      <p:ext uri="{BB962C8B-B14F-4D97-AF65-F5344CB8AC3E}">
        <p14:creationId xmlns:p14="http://schemas.microsoft.com/office/powerpoint/2010/main" val="191075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72" r:id="rId15"/>
    <p:sldLayoutId id="2147483673" r:id="rId16"/>
    <p:sldLayoutId id="214748370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20206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lh3.googleusercontent.com/-g8OZwvkTrf4/WmC2nPZQM4I/AAAAAAAAECo/Wyvm_j7EOYAfBR02QIhcbqQRKEsyDygRQCHMYCw/s1600-h/image%5B17%5D"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hyperlink" Target="https://lh3.googleusercontent.com/-LebU52P32JU/WmC20oxn1mI/AAAAAAAAECw/s_P-LjJIu-8QjIgwMw14lojAkMnpvEPqACHMYCw/s1600-h/image%5B37%5D" TargetMode="Externa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aka.ms/ge"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40.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graph.microsoft.com/beta/groups?$filter=resourceProvisioningOptions/any(c:c+eq+'Team')"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graph.microsoft.com/v1.0/groups?$filter=startswith(displayName,'New&#821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forms.office.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flow.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rtenantname.sharepoint.com/sites/flowtraining"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make.powerapp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Segoe UI Light" panose="020B0502040204020203" pitchFamily="34" charset="0"/>
                <a:cs typeface="Segoe UI Light" panose="020B0502040204020203" pitchFamily="34" charset="0"/>
              </a:rPr>
              <a:t>Power Automate - Power User</a:t>
            </a:r>
            <a:br>
              <a:rPr lang="en-US" sz="4000" dirty="0">
                <a:latin typeface="Segoe UI Light" panose="020B0502040204020203" pitchFamily="34" charset="0"/>
                <a:cs typeface="Segoe UI Light" panose="020B0502040204020203" pitchFamily="34" charset="0"/>
              </a:rPr>
            </a:br>
            <a:r>
              <a:rPr lang="en-US" sz="4800" b="1" dirty="0">
                <a:solidFill>
                  <a:schemeClr val="bg1"/>
                </a:solidFill>
                <a:latin typeface="Segoe UI Light" panose="020B0502040204020203" pitchFamily="34" charset="0"/>
                <a:cs typeface="Segoe UI Light" panose="020B0502040204020203" pitchFamily="34" charset="0"/>
              </a:rPr>
              <a:t>Module 4 – Advanced Topics</a:t>
            </a:r>
            <a:endParaRPr lang="en-US"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4"/>
          </p:nvPr>
        </p:nvSpPr>
        <p:spPr/>
        <p:txBody>
          <a:bodyPr/>
          <a:lstStyle/>
          <a:p>
            <a:r>
              <a:rPr lang="en-US" dirty="0">
                <a:latin typeface="Segoe UI Light" panose="020B0502040204020203" pitchFamily="34" charset="0"/>
                <a:cs typeface="Segoe UI Light" panose="020B0502040204020203" pitchFamily="34" charset="0"/>
              </a:rPr>
              <a:t>Sheldon Ledbetter</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Principle Customer </a:t>
            </a:r>
            <a:r>
              <a:rPr lang="en-US" dirty="0">
                <a:latin typeface="Segoe UI Light" panose="020B0502040204020203" pitchFamily="34" charset="0"/>
                <a:cs typeface="Segoe UI Light" panose="020B0502040204020203" pitchFamily="34" charset="0"/>
              </a:rPr>
              <a:t>Engineer</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6F52-BD7B-459E-BCFA-FE6D306319B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4" name="Title 2">
            <a:extLst>
              <a:ext uri="{FF2B5EF4-FFF2-40B4-BE49-F238E27FC236}">
                <a16:creationId xmlns:a16="http://schemas.microsoft.com/office/drawing/2014/main" id="{0975E104-5237-4600-AB29-3E4BA51D6407}"/>
              </a:ext>
            </a:extLst>
          </p:cNvPr>
          <p:cNvSpPr>
            <a:spLocks noGrp="1"/>
          </p:cNvSpPr>
          <p:nvPr>
            <p:ph type="title"/>
          </p:nvPr>
        </p:nvSpPr>
        <p:spPr>
          <a:xfrm>
            <a:off x="197866" y="0"/>
            <a:ext cx="10515600" cy="1235313"/>
          </a:xfrm>
        </p:spPr>
        <p:txBody>
          <a:bodyPr>
            <a:normAutofit/>
          </a:bodyPr>
          <a:lstStyle/>
          <a:p>
            <a:r>
              <a:rPr lang="en-US" sz="4000" dirty="0"/>
              <a:t>Lab 2 - Start a flow in PowerApps</a:t>
            </a:r>
          </a:p>
        </p:txBody>
      </p:sp>
      <p:pic>
        <p:nvPicPr>
          <p:cNvPr id="2" name="Picture 1">
            <a:extLst>
              <a:ext uri="{FF2B5EF4-FFF2-40B4-BE49-F238E27FC236}">
                <a16:creationId xmlns:a16="http://schemas.microsoft.com/office/drawing/2014/main" id="{DFC0C59A-AE82-4638-8E00-B646A02A1B29}"/>
              </a:ext>
            </a:extLst>
          </p:cNvPr>
          <p:cNvPicPr>
            <a:picLocks noChangeAspect="1"/>
          </p:cNvPicPr>
          <p:nvPr/>
        </p:nvPicPr>
        <p:blipFill>
          <a:blip r:embed="rId3"/>
          <a:stretch>
            <a:fillRect/>
          </a:stretch>
        </p:blipFill>
        <p:spPr>
          <a:xfrm>
            <a:off x="1837550" y="1226040"/>
            <a:ext cx="4801375" cy="1438768"/>
          </a:xfrm>
          <a:prstGeom prst="rect">
            <a:avLst/>
          </a:prstGeom>
        </p:spPr>
      </p:pic>
      <p:pic>
        <p:nvPicPr>
          <p:cNvPr id="10" name="Picture 9">
            <a:extLst>
              <a:ext uri="{FF2B5EF4-FFF2-40B4-BE49-F238E27FC236}">
                <a16:creationId xmlns:a16="http://schemas.microsoft.com/office/drawing/2014/main" id="{7675C0AC-23D0-4926-9A8F-E583632F425C}"/>
              </a:ext>
            </a:extLst>
          </p:cNvPr>
          <p:cNvPicPr>
            <a:picLocks noChangeAspect="1"/>
          </p:cNvPicPr>
          <p:nvPr/>
        </p:nvPicPr>
        <p:blipFill>
          <a:blip r:embed="rId4"/>
          <a:stretch>
            <a:fillRect/>
          </a:stretch>
        </p:blipFill>
        <p:spPr>
          <a:xfrm>
            <a:off x="1837550" y="2585464"/>
            <a:ext cx="4801373" cy="1556077"/>
          </a:xfrm>
          <a:prstGeom prst="rect">
            <a:avLst/>
          </a:prstGeom>
        </p:spPr>
      </p:pic>
      <p:grpSp>
        <p:nvGrpSpPr>
          <p:cNvPr id="13" name="Group 12">
            <a:extLst>
              <a:ext uri="{FF2B5EF4-FFF2-40B4-BE49-F238E27FC236}">
                <a16:creationId xmlns:a16="http://schemas.microsoft.com/office/drawing/2014/main" id="{DD0117FD-081A-46A1-ACE1-68D92661A320}"/>
              </a:ext>
            </a:extLst>
          </p:cNvPr>
          <p:cNvGrpSpPr/>
          <p:nvPr/>
        </p:nvGrpSpPr>
        <p:grpSpPr>
          <a:xfrm>
            <a:off x="8804611" y="1178414"/>
            <a:ext cx="2796086" cy="3372826"/>
            <a:chOff x="1507860" y="1504953"/>
            <a:chExt cx="1612696" cy="1995751"/>
          </a:xfrm>
        </p:grpSpPr>
        <p:sp>
          <p:nvSpPr>
            <p:cNvPr id="14" name="TextBox 13">
              <a:extLst>
                <a:ext uri="{FF2B5EF4-FFF2-40B4-BE49-F238E27FC236}">
                  <a16:creationId xmlns:a16="http://schemas.microsoft.com/office/drawing/2014/main" id="{0A2A2C60-5782-4F6C-9A30-FE9306E03148}"/>
                </a:ext>
              </a:extLst>
            </p:cNvPr>
            <p:cNvSpPr txBox="1"/>
            <p:nvPr/>
          </p:nvSpPr>
          <p:spPr>
            <a:xfrm>
              <a:off x="1973642" y="1861133"/>
              <a:ext cx="896425" cy="896425"/>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pic>
          <p:nvPicPr>
            <p:cNvPr id="15" name="Picture 14" descr="A close up of a logo&#10;&#10;Description generated with very high confidence">
              <a:extLst>
                <a:ext uri="{FF2B5EF4-FFF2-40B4-BE49-F238E27FC236}">
                  <a16:creationId xmlns:a16="http://schemas.microsoft.com/office/drawing/2014/main" id="{9B497588-41F7-40A0-9284-EFF316357B9A}"/>
                </a:ext>
              </a:extLst>
            </p:cNvPr>
            <p:cNvPicPr>
              <a:picLocks noChangeAspect="1"/>
            </p:cNvPicPr>
            <p:nvPr/>
          </p:nvPicPr>
          <p:blipFill>
            <a:blip r:embed="rId5"/>
            <a:stretch>
              <a:fillRect/>
            </a:stretch>
          </p:blipFill>
          <p:spPr>
            <a:xfrm>
              <a:off x="1936463" y="2770382"/>
              <a:ext cx="701849" cy="730322"/>
            </a:xfrm>
            <a:prstGeom prst="rect">
              <a:avLst/>
            </a:prstGeom>
          </p:spPr>
        </p:pic>
        <p:pic>
          <p:nvPicPr>
            <p:cNvPr id="16" name="Picture 15">
              <a:extLst>
                <a:ext uri="{FF2B5EF4-FFF2-40B4-BE49-F238E27FC236}">
                  <a16:creationId xmlns:a16="http://schemas.microsoft.com/office/drawing/2014/main" id="{B5F95FAA-83E5-4FF7-89CC-FBEE5E7CC056}"/>
                </a:ext>
              </a:extLst>
            </p:cNvPr>
            <p:cNvPicPr>
              <a:picLocks noChangeAspect="1"/>
            </p:cNvPicPr>
            <p:nvPr/>
          </p:nvPicPr>
          <p:blipFill>
            <a:blip r:embed="rId6"/>
            <a:stretch>
              <a:fillRect/>
            </a:stretch>
          </p:blipFill>
          <p:spPr>
            <a:xfrm>
              <a:off x="1950391" y="1504953"/>
              <a:ext cx="701849" cy="730322"/>
            </a:xfrm>
            <a:prstGeom prst="rect">
              <a:avLst/>
            </a:prstGeom>
          </p:spPr>
        </p:pic>
        <p:cxnSp>
          <p:nvCxnSpPr>
            <p:cNvPr id="17" name="Straight Arrow Connector 16">
              <a:extLst>
                <a:ext uri="{FF2B5EF4-FFF2-40B4-BE49-F238E27FC236}">
                  <a16:creationId xmlns:a16="http://schemas.microsoft.com/office/drawing/2014/main" id="{D9183607-1694-4BFE-A2AB-7A22FB351956}"/>
                </a:ext>
              </a:extLst>
            </p:cNvPr>
            <p:cNvCxnSpPr>
              <a:cxnSpLocks/>
            </p:cNvCxnSpPr>
            <p:nvPr/>
          </p:nvCxnSpPr>
          <p:spPr>
            <a:xfrm flipV="1">
              <a:off x="2421854" y="2165187"/>
              <a:ext cx="0" cy="702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97A17A-16B4-4878-8D5E-ACBEF093B715}"/>
                </a:ext>
              </a:extLst>
            </p:cNvPr>
            <p:cNvCxnSpPr>
              <a:cxnSpLocks/>
            </p:cNvCxnSpPr>
            <p:nvPr/>
          </p:nvCxnSpPr>
          <p:spPr>
            <a:xfrm>
              <a:off x="2163756" y="2165187"/>
              <a:ext cx="0" cy="704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00C927-C4CB-4E80-B0DA-07C943FD1EA2}"/>
                </a:ext>
              </a:extLst>
            </p:cNvPr>
            <p:cNvSpPr txBox="1"/>
            <p:nvPr/>
          </p:nvSpPr>
          <p:spPr>
            <a:xfrm>
              <a:off x="1507860" y="2419304"/>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1. Call Flow</a:t>
              </a:r>
            </a:p>
          </p:txBody>
        </p:sp>
        <p:sp>
          <p:nvSpPr>
            <p:cNvPr id="20" name="TextBox 19">
              <a:extLst>
                <a:ext uri="{FF2B5EF4-FFF2-40B4-BE49-F238E27FC236}">
                  <a16:creationId xmlns:a16="http://schemas.microsoft.com/office/drawing/2014/main" id="{CA74F66F-12C1-486D-A57F-F6910249CE8D}"/>
                </a:ext>
              </a:extLst>
            </p:cNvPr>
            <p:cNvSpPr txBox="1"/>
            <p:nvPr/>
          </p:nvSpPr>
          <p:spPr>
            <a:xfrm>
              <a:off x="2476285" y="2957500"/>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2. Flow Process</a:t>
              </a:r>
            </a:p>
          </p:txBody>
        </p:sp>
        <p:sp>
          <p:nvSpPr>
            <p:cNvPr id="21" name="TextBox 20">
              <a:extLst>
                <a:ext uri="{FF2B5EF4-FFF2-40B4-BE49-F238E27FC236}">
                  <a16:creationId xmlns:a16="http://schemas.microsoft.com/office/drawing/2014/main" id="{BAFBE208-DE60-4179-82D1-B0197167E811}"/>
                </a:ext>
              </a:extLst>
            </p:cNvPr>
            <p:cNvSpPr txBox="1"/>
            <p:nvPr/>
          </p:nvSpPr>
          <p:spPr>
            <a:xfrm>
              <a:off x="2433082" y="2338222"/>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3. Return Data</a:t>
              </a:r>
            </a:p>
          </p:txBody>
        </p:sp>
      </p:grpSp>
      <p:pic>
        <p:nvPicPr>
          <p:cNvPr id="22" name="Picture 21">
            <a:extLst>
              <a:ext uri="{FF2B5EF4-FFF2-40B4-BE49-F238E27FC236}">
                <a16:creationId xmlns:a16="http://schemas.microsoft.com/office/drawing/2014/main" id="{AB256FB8-F3C3-4092-93E2-BAEB92556AC2}"/>
              </a:ext>
            </a:extLst>
          </p:cNvPr>
          <p:cNvPicPr>
            <a:picLocks noChangeAspect="1"/>
          </p:cNvPicPr>
          <p:nvPr/>
        </p:nvPicPr>
        <p:blipFill>
          <a:blip r:embed="rId7"/>
          <a:stretch>
            <a:fillRect/>
          </a:stretch>
        </p:blipFill>
        <p:spPr>
          <a:xfrm>
            <a:off x="454272" y="4413416"/>
            <a:ext cx="8192494" cy="1887784"/>
          </a:xfrm>
          <a:prstGeom prst="rect">
            <a:avLst/>
          </a:prstGeom>
        </p:spPr>
      </p:pic>
    </p:spTree>
    <p:extLst>
      <p:ext uri="{BB962C8B-B14F-4D97-AF65-F5344CB8AC3E}">
        <p14:creationId xmlns:p14="http://schemas.microsoft.com/office/powerpoint/2010/main" val="38750932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20CA5-2FB4-4B83-8397-08D755AA6D7C}"/>
              </a:ext>
            </a:extLst>
          </p:cNvPr>
          <p:cNvSpPr>
            <a:spLocks noGrp="1"/>
          </p:cNvSpPr>
          <p:nvPr>
            <p:ph type="title"/>
          </p:nvPr>
        </p:nvSpPr>
        <p:spPr>
          <a:xfrm>
            <a:off x="269239" y="2084363"/>
            <a:ext cx="11653523" cy="1158629"/>
          </a:xfrm>
        </p:spPr>
        <p:txBody>
          <a:bodyPr/>
          <a:lstStyle/>
          <a:p>
            <a:r>
              <a:rPr lang="en-US" dirty="0"/>
              <a:t>Advanced Actions</a:t>
            </a:r>
          </a:p>
        </p:txBody>
      </p:sp>
    </p:spTree>
    <p:extLst>
      <p:ext uri="{BB962C8B-B14F-4D97-AF65-F5344CB8AC3E}">
        <p14:creationId xmlns:p14="http://schemas.microsoft.com/office/powerpoint/2010/main" val="15365735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410496" y="-114198"/>
            <a:ext cx="10515600" cy="1325563"/>
          </a:xfrm>
        </p:spPr>
        <p:txBody>
          <a:bodyPr/>
          <a:lstStyle/>
          <a:p>
            <a:r>
              <a:rPr lang="en-US" b="1" dirty="0"/>
              <a:t>Error handling: use “Configure run after”</a:t>
            </a:r>
          </a:p>
        </p:txBody>
      </p:sp>
      <p:pic>
        <p:nvPicPr>
          <p:cNvPr id="2" name="Picture 1">
            <a:extLst>
              <a:ext uri="{FF2B5EF4-FFF2-40B4-BE49-F238E27FC236}">
                <a16:creationId xmlns:a16="http://schemas.microsoft.com/office/drawing/2014/main" id="{522D7106-EB93-4948-B938-6FA3B1FBF391}"/>
              </a:ext>
            </a:extLst>
          </p:cNvPr>
          <p:cNvPicPr>
            <a:picLocks noChangeAspect="1"/>
          </p:cNvPicPr>
          <p:nvPr/>
        </p:nvPicPr>
        <p:blipFill>
          <a:blip r:embed="rId3"/>
          <a:stretch>
            <a:fillRect/>
          </a:stretch>
        </p:blipFill>
        <p:spPr>
          <a:xfrm>
            <a:off x="2284006" y="1240634"/>
            <a:ext cx="7694580" cy="2669124"/>
          </a:xfrm>
          <a:prstGeom prst="rect">
            <a:avLst/>
          </a:prstGeom>
        </p:spPr>
      </p:pic>
      <p:pic>
        <p:nvPicPr>
          <p:cNvPr id="4" name="Picture 3">
            <a:extLst>
              <a:ext uri="{FF2B5EF4-FFF2-40B4-BE49-F238E27FC236}">
                <a16:creationId xmlns:a16="http://schemas.microsoft.com/office/drawing/2014/main" id="{4E3E37F7-A9BF-4185-A73A-AD7363A4EF61}"/>
              </a:ext>
            </a:extLst>
          </p:cNvPr>
          <p:cNvPicPr>
            <a:picLocks noChangeAspect="1"/>
          </p:cNvPicPr>
          <p:nvPr/>
        </p:nvPicPr>
        <p:blipFill>
          <a:blip r:embed="rId4"/>
          <a:stretch>
            <a:fillRect/>
          </a:stretch>
        </p:blipFill>
        <p:spPr>
          <a:xfrm>
            <a:off x="2566376" y="4064333"/>
            <a:ext cx="6847470" cy="2463383"/>
          </a:xfrm>
          <a:prstGeom prst="rect">
            <a:avLst/>
          </a:prstGeom>
        </p:spPr>
      </p:pic>
      <p:sp>
        <p:nvSpPr>
          <p:cNvPr id="7" name="Rectangle 6">
            <a:extLst>
              <a:ext uri="{FF2B5EF4-FFF2-40B4-BE49-F238E27FC236}">
                <a16:creationId xmlns:a16="http://schemas.microsoft.com/office/drawing/2014/main" id="{EAA0D033-C6C9-4FC0-B322-D28D4FA87E61}"/>
              </a:ext>
            </a:extLst>
          </p:cNvPr>
          <p:cNvSpPr/>
          <p:nvPr/>
        </p:nvSpPr>
        <p:spPr bwMode="auto">
          <a:xfrm rot="1546173">
            <a:off x="8452621" y="5334933"/>
            <a:ext cx="3035476" cy="4941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372"/>
              <a:t>Flow run time is limited to 30 days</a:t>
            </a: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073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5C3F1C-EEC3-4C80-8191-A034C3834325}"/>
              </a:ext>
            </a:extLst>
          </p:cNvPr>
          <p:cNvSpPr>
            <a:spLocks noGrp="1"/>
          </p:cNvSpPr>
          <p:nvPr>
            <p:ph type="body" sz="quarter" idx="10"/>
          </p:nvPr>
        </p:nvSpPr>
        <p:spPr>
          <a:xfrm>
            <a:off x="269239" y="1189495"/>
            <a:ext cx="11653523" cy="1198149"/>
          </a:xfrm>
        </p:spPr>
        <p:txBody>
          <a:bodyPr/>
          <a:lstStyle/>
          <a:p>
            <a:r>
              <a:rPr lang="en-US" dirty="0"/>
              <a:t>The default max timeout is 30 days in Microsoft Flow.</a:t>
            </a:r>
          </a:p>
          <a:p>
            <a:r>
              <a:rPr lang="en-US" dirty="0"/>
              <a:t>But you can change the timeout.</a:t>
            </a:r>
          </a:p>
        </p:txBody>
      </p:sp>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307258" y="0"/>
            <a:ext cx="10515600" cy="1325563"/>
          </a:xfrm>
        </p:spPr>
        <p:txBody>
          <a:bodyPr/>
          <a:lstStyle/>
          <a:p>
            <a:r>
              <a:rPr lang="en-US" b="1"/>
              <a:t>Approval expiring </a:t>
            </a:r>
          </a:p>
        </p:txBody>
      </p:sp>
      <p:pic>
        <p:nvPicPr>
          <p:cNvPr id="1026" name="Picture 2" descr="image">
            <a:hlinkClick r:id="rId3"/>
            <a:extLst>
              <a:ext uri="{FF2B5EF4-FFF2-40B4-BE49-F238E27FC236}">
                <a16:creationId xmlns:a16="http://schemas.microsoft.com/office/drawing/2014/main" id="{FAD50C33-B645-465F-B463-03BC7772E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8" y="2515058"/>
            <a:ext cx="5860007" cy="2766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hlinkClick r:id="rId5"/>
            <a:extLst>
              <a:ext uri="{FF2B5EF4-FFF2-40B4-BE49-F238E27FC236}">
                <a16:creationId xmlns:a16="http://schemas.microsoft.com/office/drawing/2014/main" id="{D1903365-5F49-428E-9BD8-769B7574A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185" y="2503133"/>
            <a:ext cx="5826567" cy="3122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9A6993-9873-465D-909A-C138946FBC80}"/>
              </a:ext>
            </a:extLst>
          </p:cNvPr>
          <p:cNvSpPr txBox="1"/>
          <p:nvPr/>
        </p:nvSpPr>
        <p:spPr>
          <a:xfrm>
            <a:off x="448602" y="5970329"/>
            <a:ext cx="11577166"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t>If you set the action timeout to 29 days it’s guaranteed to timeout before the whole flow times out. To test it out you can set the timeout lower, for example 15 minutes (PT15M).</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40257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314633" y="166021"/>
            <a:ext cx="10515600" cy="1325563"/>
          </a:xfrm>
        </p:spPr>
        <p:txBody>
          <a:bodyPr/>
          <a:lstStyle/>
          <a:p>
            <a:r>
              <a:rPr lang="en-US" b="1" dirty="0"/>
              <a:t>Error handling</a:t>
            </a:r>
          </a:p>
        </p:txBody>
      </p:sp>
      <p:sp>
        <p:nvSpPr>
          <p:cNvPr id="4" name="TextBox 3">
            <a:extLst>
              <a:ext uri="{FF2B5EF4-FFF2-40B4-BE49-F238E27FC236}">
                <a16:creationId xmlns:a16="http://schemas.microsoft.com/office/drawing/2014/main" id="{62CCB2FA-AA6E-4153-85B9-3C6B68840F1B}"/>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2" name="Picture 1">
            <a:extLst>
              <a:ext uri="{FF2B5EF4-FFF2-40B4-BE49-F238E27FC236}">
                <a16:creationId xmlns:a16="http://schemas.microsoft.com/office/drawing/2014/main" id="{E1933224-DA49-45C8-B167-3013E70ECE67}"/>
              </a:ext>
            </a:extLst>
          </p:cNvPr>
          <p:cNvPicPr>
            <a:picLocks noChangeAspect="1"/>
          </p:cNvPicPr>
          <p:nvPr/>
        </p:nvPicPr>
        <p:blipFill>
          <a:blip r:embed="rId3"/>
          <a:stretch>
            <a:fillRect/>
          </a:stretch>
        </p:blipFill>
        <p:spPr>
          <a:xfrm>
            <a:off x="441795" y="1856763"/>
            <a:ext cx="5375191" cy="2827477"/>
          </a:xfrm>
          <a:prstGeom prst="rect">
            <a:avLst/>
          </a:prstGeom>
        </p:spPr>
      </p:pic>
      <p:pic>
        <p:nvPicPr>
          <p:cNvPr id="5" name="Picture 4">
            <a:extLst>
              <a:ext uri="{FF2B5EF4-FFF2-40B4-BE49-F238E27FC236}">
                <a16:creationId xmlns:a16="http://schemas.microsoft.com/office/drawing/2014/main" id="{E9380D9A-8641-4565-92AE-FD22B86C691B}"/>
              </a:ext>
            </a:extLst>
          </p:cNvPr>
          <p:cNvPicPr>
            <a:picLocks noChangeAspect="1"/>
          </p:cNvPicPr>
          <p:nvPr/>
        </p:nvPicPr>
        <p:blipFill>
          <a:blip r:embed="rId4"/>
          <a:stretch>
            <a:fillRect/>
          </a:stretch>
        </p:blipFill>
        <p:spPr>
          <a:xfrm>
            <a:off x="6582692" y="1857257"/>
            <a:ext cx="5411442" cy="2832192"/>
          </a:xfrm>
          <a:prstGeom prst="rect">
            <a:avLst/>
          </a:prstGeom>
        </p:spPr>
      </p:pic>
    </p:spTree>
    <p:extLst>
      <p:ext uri="{BB962C8B-B14F-4D97-AF65-F5344CB8AC3E}">
        <p14:creationId xmlns:p14="http://schemas.microsoft.com/office/powerpoint/2010/main" val="24026990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3 – Error Handling</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9" y="1044026"/>
            <a:ext cx="7868212" cy="5644787"/>
          </a:xfrm>
        </p:spPr>
        <p:txBody>
          <a:bodyPr>
            <a:noAutofit/>
          </a:bodyPr>
          <a:lstStyle/>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Create new “</a:t>
            </a:r>
            <a:r>
              <a:rPr lang="en-US" sz="2000" b="1" dirty="0">
                <a:solidFill>
                  <a:schemeClr val="tx1"/>
                </a:solidFill>
                <a:latin typeface="Segoe UI Light"/>
                <a:cs typeface="Segoe UI Light"/>
              </a:rPr>
              <a:t>Instant cloud flow</a:t>
            </a:r>
            <a:r>
              <a:rPr lang="en-US" sz="2000" dirty="0">
                <a:solidFill>
                  <a:schemeClr val="tx1"/>
                </a:solidFill>
                <a:latin typeface="Segoe UI Light"/>
                <a:cs typeface="Segoe UI Light"/>
              </a:rPr>
              <a:t>” named “</a:t>
            </a:r>
            <a:r>
              <a:rPr lang="en-US" sz="2000" b="1" dirty="0">
                <a:solidFill>
                  <a:schemeClr val="tx1"/>
                </a:solidFill>
                <a:latin typeface="Segoe UI Light"/>
                <a:cs typeface="Segoe UI Light"/>
              </a:rPr>
              <a:t>Error handling</a:t>
            </a:r>
            <a:r>
              <a:rPr lang="en-US" sz="2000" dirty="0">
                <a:solidFill>
                  <a:schemeClr val="tx1"/>
                </a:solidFill>
                <a:latin typeface="Segoe UI Light"/>
                <a:cs typeface="Segoe UI Light"/>
              </a:rPr>
              <a:t>” and select “</a:t>
            </a:r>
            <a:r>
              <a:rPr lang="en-US" sz="2000" b="1" dirty="0">
                <a:solidFill>
                  <a:schemeClr val="tx1"/>
                </a:solidFill>
                <a:latin typeface="Segoe UI Light"/>
                <a:cs typeface="Segoe UI Light"/>
              </a:rPr>
              <a:t>Manual trigger a Flow</a:t>
            </a:r>
            <a:r>
              <a:rPr lang="en-US" sz="2000" dirty="0">
                <a:solidFill>
                  <a:schemeClr val="tx1"/>
                </a:solidFill>
                <a:latin typeface="Segoe UI Light"/>
                <a:cs typeface="Segoe UI Light"/>
              </a:rPr>
              <a:t>” </a:t>
            </a:r>
          </a:p>
          <a:p>
            <a:pPr marL="263525" indent="-263525" defTabSz="932742">
              <a:lnSpc>
                <a:spcPct val="100000"/>
              </a:lnSpc>
              <a:spcBef>
                <a:spcPts val="0"/>
              </a:spcBef>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Approval</a:t>
            </a:r>
            <a:r>
              <a:rPr lang="en-US" sz="2000" dirty="0">
                <a:solidFill>
                  <a:schemeClr val="tx1"/>
                </a:solidFill>
                <a:latin typeface="Segoe UI Light"/>
                <a:cs typeface="Segoe UI Light"/>
              </a:rPr>
              <a:t>”</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Approval type: </a:t>
            </a:r>
            <a:r>
              <a:rPr lang="en-US" sz="1800" b="1" dirty="0">
                <a:latin typeface="Segoe UI Light"/>
                <a:cs typeface="Segoe UI Light"/>
              </a:rPr>
              <a:t>Approve/Reject – First to respond</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Title: </a:t>
            </a:r>
            <a:r>
              <a:rPr lang="en-US" sz="1800" b="1" dirty="0">
                <a:latin typeface="Segoe UI Light"/>
                <a:cs typeface="Segoe UI Light"/>
              </a:rPr>
              <a:t>Run after approval</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Assigned to: </a:t>
            </a:r>
            <a:r>
              <a:rPr lang="en-US" sz="1800" i="1" dirty="0">
                <a:latin typeface="Segoe UI Light"/>
                <a:cs typeface="Segoe UI Light"/>
              </a:rPr>
              <a:t>Your O365 account</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Click </a:t>
            </a:r>
            <a:r>
              <a:rPr lang="en-US" sz="1800" b="1" dirty="0">
                <a:latin typeface="Segoe UI Light"/>
                <a:cs typeface="Segoe UI Light"/>
              </a:rPr>
              <a:t>…</a:t>
            </a:r>
            <a:r>
              <a:rPr lang="en-US" sz="1800" dirty="0">
                <a:latin typeface="Segoe UI Light"/>
                <a:cs typeface="Segoe UI Light"/>
              </a:rPr>
              <a:t> select </a:t>
            </a:r>
            <a:r>
              <a:rPr lang="en-US" sz="1800" b="1" dirty="0">
                <a:latin typeface="Segoe UI Light"/>
                <a:cs typeface="Segoe UI Light"/>
              </a:rPr>
              <a:t>Settings </a:t>
            </a:r>
            <a:r>
              <a:rPr lang="en-US" sz="1800" dirty="0">
                <a:latin typeface="Segoe UI Light"/>
                <a:cs typeface="Segoe UI Light"/>
              </a:rPr>
              <a:t>and set Timeout: </a:t>
            </a:r>
            <a:r>
              <a:rPr lang="en-US" sz="1800" b="1" dirty="0">
                <a:latin typeface="Segoe UI Light"/>
                <a:cs typeface="Segoe UI Light"/>
              </a:rPr>
              <a:t>PT1M</a:t>
            </a:r>
          </a:p>
          <a:p>
            <a:pPr marL="263525" indent="-263525" defTabSz="932742">
              <a:lnSpc>
                <a:spcPct val="100000"/>
              </a:lnSpc>
              <a:spcBef>
                <a:spcPts val="0"/>
              </a:spcBef>
              <a:buFont typeface="+mj-lt"/>
              <a:buAutoNum type="arabicPeriod"/>
              <a:defRPr/>
            </a:pPr>
            <a:r>
              <a:rPr lang="en-US" sz="2000" dirty="0">
                <a:solidFill>
                  <a:schemeClr val="tx1"/>
                </a:solidFill>
                <a:latin typeface="Segoe UI Light"/>
                <a:cs typeface="Segoe UI Light"/>
              </a:rPr>
              <a:t>Add new step </a:t>
            </a:r>
            <a:r>
              <a:rPr lang="en-US" sz="1800" b="1" dirty="0">
                <a:solidFill>
                  <a:schemeClr val="tx1"/>
                </a:solidFill>
                <a:latin typeface="Segoe UI Light"/>
                <a:cs typeface="Segoe UI Light"/>
              </a:rPr>
              <a:t>“Send an email (V2)”</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To: </a:t>
            </a:r>
            <a:r>
              <a:rPr lang="en-US" sz="1800" i="1" dirty="0">
                <a:latin typeface="Segoe UI Light"/>
                <a:cs typeface="Segoe UI Light"/>
              </a:rPr>
              <a:t>Your O365 email address</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Subject: “</a:t>
            </a:r>
            <a:r>
              <a:rPr lang="en-US" sz="1800" b="1" dirty="0">
                <a:latin typeface="Segoe UI Light"/>
                <a:cs typeface="Segoe UI Light"/>
              </a:rPr>
              <a:t>The approval flow has timed out</a:t>
            </a:r>
            <a:r>
              <a:rPr lang="en-US" sz="1800" dirty="0">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Body: </a:t>
            </a:r>
            <a:r>
              <a:rPr lang="en-US" sz="1800" b="1" dirty="0">
                <a:solidFill>
                  <a:srgbClr val="FF0000"/>
                </a:solidFill>
                <a:latin typeface="Segoe UI Light"/>
                <a:cs typeface="Segoe UI Light"/>
              </a:rPr>
              <a:t>[Title] </a:t>
            </a:r>
            <a:r>
              <a:rPr lang="en-US" sz="1800" dirty="0">
                <a:latin typeface="Segoe UI Light"/>
                <a:cs typeface="Segoe UI Light"/>
              </a:rPr>
              <a:t>(dynamic content from Approval)</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Click </a:t>
            </a:r>
            <a:r>
              <a:rPr lang="en-US" sz="1800" b="1" dirty="0">
                <a:latin typeface="Segoe UI Light"/>
                <a:cs typeface="Segoe UI Light"/>
              </a:rPr>
              <a:t>… </a:t>
            </a:r>
            <a:r>
              <a:rPr lang="en-US" sz="1800" dirty="0">
                <a:latin typeface="Segoe UI Light"/>
                <a:cs typeface="Segoe UI Light"/>
              </a:rPr>
              <a:t>select </a:t>
            </a:r>
            <a:r>
              <a:rPr lang="en-US" sz="1800" b="1" dirty="0">
                <a:latin typeface="Segoe UI Light"/>
                <a:cs typeface="Segoe UI Light"/>
              </a:rPr>
              <a:t>Rename</a:t>
            </a:r>
            <a:r>
              <a:rPr lang="en-US" sz="1800" dirty="0">
                <a:latin typeface="Segoe UI Light"/>
                <a:cs typeface="Segoe UI Light"/>
              </a:rPr>
              <a:t> and rename action to “</a:t>
            </a:r>
            <a:r>
              <a:rPr lang="en-US" sz="1800" b="1" dirty="0">
                <a:latin typeface="Segoe UI Light"/>
                <a:cs typeface="Segoe UI Light"/>
              </a:rPr>
              <a:t>Send an email – Timed Out</a:t>
            </a:r>
            <a:r>
              <a:rPr lang="en-US" sz="1800" dirty="0">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Click </a:t>
            </a:r>
            <a:r>
              <a:rPr lang="en-US" sz="1800" b="1" dirty="0">
                <a:latin typeface="Segoe UI Light"/>
                <a:cs typeface="Segoe UI Light"/>
              </a:rPr>
              <a:t>…</a:t>
            </a:r>
            <a:r>
              <a:rPr lang="en-US" sz="1800" dirty="0">
                <a:latin typeface="Segoe UI Light"/>
                <a:cs typeface="Segoe UI Light"/>
              </a:rPr>
              <a:t> select </a:t>
            </a:r>
            <a:r>
              <a:rPr lang="en-US" sz="1800" b="1" dirty="0">
                <a:latin typeface="Segoe UI Light"/>
                <a:cs typeface="Segoe UI Light"/>
              </a:rPr>
              <a:t>Configure run after</a:t>
            </a:r>
            <a:r>
              <a:rPr lang="en-US" sz="1800" dirty="0">
                <a:latin typeface="Segoe UI Light"/>
                <a:cs typeface="Segoe UI Light"/>
              </a:rPr>
              <a:t> and select only “</a:t>
            </a:r>
            <a:r>
              <a:rPr lang="en-US" sz="1800" b="1" dirty="0">
                <a:latin typeface="Segoe UI Light"/>
                <a:cs typeface="Segoe UI Light"/>
              </a:rPr>
              <a:t>has timed out</a:t>
            </a:r>
            <a:r>
              <a:rPr lang="en-US" sz="1800" dirty="0">
                <a:latin typeface="Segoe UI Light"/>
                <a:cs typeface="Segoe UI Light"/>
              </a:rPr>
              <a:t>”</a:t>
            </a:r>
          </a:p>
          <a:p>
            <a:pPr marL="263525" indent="-263525" defTabSz="932742">
              <a:lnSpc>
                <a:spcPct val="100000"/>
              </a:lnSpc>
              <a:spcBef>
                <a:spcPts val="300"/>
              </a:spcBef>
              <a:buFont typeface="+mj-lt"/>
              <a:buAutoNum type="arabicPeriod"/>
              <a:defRPr/>
            </a:pPr>
            <a:r>
              <a:rPr lang="en-US" sz="2000" dirty="0">
                <a:solidFill>
                  <a:schemeClr val="tx1"/>
                </a:solidFill>
                <a:latin typeface="Segoe UI Light"/>
                <a:cs typeface="Segoe UI Light"/>
              </a:rPr>
              <a:t>Add new step </a:t>
            </a:r>
            <a:r>
              <a:rPr lang="en-US" sz="1800" b="1" dirty="0">
                <a:solidFill>
                  <a:schemeClr val="tx1"/>
                </a:solidFill>
                <a:latin typeface="Segoe UI Light"/>
                <a:cs typeface="Segoe UI Light"/>
              </a:rPr>
              <a:t>“Send an email (V2)”</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To: </a:t>
            </a:r>
            <a:r>
              <a:rPr lang="en-US" sz="1800" i="1" dirty="0">
                <a:latin typeface="Segoe UI Light"/>
                <a:cs typeface="Segoe UI Light"/>
              </a:rPr>
              <a:t>Your O365 email address</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Subject: “</a:t>
            </a:r>
            <a:r>
              <a:rPr lang="en-US" sz="1800" b="1" dirty="0">
                <a:latin typeface="Segoe UI Light"/>
                <a:cs typeface="Segoe UI Light"/>
              </a:rPr>
              <a:t>The approval flow has completed</a:t>
            </a:r>
            <a:r>
              <a:rPr lang="en-US" sz="1800" dirty="0">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Body: </a:t>
            </a:r>
            <a:r>
              <a:rPr lang="en-US" sz="1800" b="1" dirty="0">
                <a:solidFill>
                  <a:srgbClr val="FF0000"/>
                </a:solidFill>
                <a:latin typeface="Segoe UI Light"/>
                <a:cs typeface="Segoe UI Light"/>
              </a:rPr>
              <a:t>[Title] </a:t>
            </a:r>
            <a:r>
              <a:rPr lang="en-US" sz="1800" dirty="0">
                <a:latin typeface="Segoe UI Light"/>
                <a:cs typeface="Segoe UI Light"/>
              </a:rPr>
              <a:t>(dynamic content from Approval)</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Click </a:t>
            </a:r>
            <a:r>
              <a:rPr lang="en-US" sz="1800" b="1" dirty="0">
                <a:latin typeface="Segoe UI Light"/>
                <a:cs typeface="Segoe UI Light"/>
              </a:rPr>
              <a:t>… </a:t>
            </a:r>
            <a:r>
              <a:rPr lang="en-US" sz="1800" dirty="0">
                <a:latin typeface="Segoe UI Light"/>
                <a:cs typeface="Segoe UI Light"/>
              </a:rPr>
              <a:t>select </a:t>
            </a:r>
            <a:r>
              <a:rPr lang="en-US" sz="1800" b="1" dirty="0">
                <a:latin typeface="Segoe UI Light"/>
                <a:cs typeface="Segoe UI Light"/>
              </a:rPr>
              <a:t>Rename</a:t>
            </a:r>
            <a:r>
              <a:rPr lang="en-US" sz="1800" dirty="0">
                <a:latin typeface="Segoe UI Light"/>
                <a:cs typeface="Segoe UI Light"/>
              </a:rPr>
              <a:t> and rename action to “</a:t>
            </a:r>
            <a:r>
              <a:rPr lang="en-US" sz="1800" b="1" dirty="0">
                <a:latin typeface="Segoe UI Light"/>
                <a:cs typeface="Segoe UI Light"/>
              </a:rPr>
              <a:t>Send an email – Completed</a:t>
            </a:r>
            <a:r>
              <a:rPr lang="en-US" sz="1800" dirty="0">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Click </a:t>
            </a:r>
            <a:r>
              <a:rPr lang="en-US" sz="1800" b="1" dirty="0">
                <a:latin typeface="Segoe UI Light"/>
                <a:cs typeface="Segoe UI Light"/>
              </a:rPr>
              <a:t>…</a:t>
            </a:r>
            <a:r>
              <a:rPr lang="en-US" sz="1800" dirty="0">
                <a:latin typeface="Segoe UI Light"/>
                <a:cs typeface="Segoe UI Light"/>
              </a:rPr>
              <a:t> select </a:t>
            </a:r>
            <a:r>
              <a:rPr lang="en-US" sz="1800" b="1" dirty="0">
                <a:latin typeface="Segoe UI Light"/>
                <a:cs typeface="Segoe UI Light"/>
              </a:rPr>
              <a:t>Configure run after</a:t>
            </a:r>
            <a:r>
              <a:rPr lang="en-US" sz="1800" dirty="0">
                <a:latin typeface="Segoe UI Light"/>
                <a:cs typeface="Segoe UI Light"/>
              </a:rPr>
              <a:t> and select only “</a:t>
            </a:r>
            <a:r>
              <a:rPr lang="en-US" sz="1800" b="1" dirty="0">
                <a:latin typeface="Segoe UI Light"/>
                <a:cs typeface="Segoe UI Light"/>
              </a:rPr>
              <a:t>is skipped</a:t>
            </a:r>
            <a:r>
              <a:rPr lang="en-US" sz="1800" dirty="0">
                <a:latin typeface="Segoe UI Light"/>
                <a:cs typeface="Segoe UI Light"/>
              </a:rPr>
              <a:t>”</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6" name="Picture 5">
            <a:extLst>
              <a:ext uri="{FF2B5EF4-FFF2-40B4-BE49-F238E27FC236}">
                <a16:creationId xmlns:a16="http://schemas.microsoft.com/office/drawing/2014/main" id="{630C2E05-7985-4652-8886-AD9763A14B2D}"/>
              </a:ext>
            </a:extLst>
          </p:cNvPr>
          <p:cNvPicPr/>
          <p:nvPr/>
        </p:nvPicPr>
        <p:blipFill>
          <a:blip r:embed="rId3"/>
          <a:stretch>
            <a:fillRect/>
          </a:stretch>
        </p:blipFill>
        <p:spPr>
          <a:xfrm>
            <a:off x="8025274" y="707979"/>
            <a:ext cx="4111560" cy="1227102"/>
          </a:xfrm>
          <a:prstGeom prst="rect">
            <a:avLst/>
          </a:prstGeom>
        </p:spPr>
      </p:pic>
      <p:pic>
        <p:nvPicPr>
          <p:cNvPr id="9" name="Picture 8">
            <a:extLst>
              <a:ext uri="{FF2B5EF4-FFF2-40B4-BE49-F238E27FC236}">
                <a16:creationId xmlns:a16="http://schemas.microsoft.com/office/drawing/2014/main" id="{B6C417AE-719D-49A5-8200-82E1150D2EBB}"/>
              </a:ext>
            </a:extLst>
          </p:cNvPr>
          <p:cNvPicPr/>
          <p:nvPr/>
        </p:nvPicPr>
        <p:blipFill>
          <a:blip r:embed="rId4"/>
          <a:stretch>
            <a:fillRect/>
          </a:stretch>
        </p:blipFill>
        <p:spPr>
          <a:xfrm>
            <a:off x="7838357" y="2137995"/>
            <a:ext cx="4298477" cy="1369843"/>
          </a:xfrm>
          <a:prstGeom prst="rect">
            <a:avLst/>
          </a:prstGeom>
        </p:spPr>
      </p:pic>
      <p:pic>
        <p:nvPicPr>
          <p:cNvPr id="8" name="Picture 7">
            <a:extLst>
              <a:ext uri="{FF2B5EF4-FFF2-40B4-BE49-F238E27FC236}">
                <a16:creationId xmlns:a16="http://schemas.microsoft.com/office/drawing/2014/main" id="{9A07E14C-BEA1-489A-AD96-AA62F8DEEC6C}"/>
              </a:ext>
            </a:extLst>
          </p:cNvPr>
          <p:cNvPicPr/>
          <p:nvPr/>
        </p:nvPicPr>
        <p:blipFill>
          <a:blip r:embed="rId5"/>
          <a:stretch>
            <a:fillRect/>
          </a:stretch>
        </p:blipFill>
        <p:spPr>
          <a:xfrm>
            <a:off x="9803937" y="1158387"/>
            <a:ext cx="1381514" cy="1265440"/>
          </a:xfrm>
          <a:prstGeom prst="rect">
            <a:avLst/>
          </a:prstGeom>
        </p:spPr>
      </p:pic>
      <p:pic>
        <p:nvPicPr>
          <p:cNvPr id="10" name="Picture 9">
            <a:extLst>
              <a:ext uri="{FF2B5EF4-FFF2-40B4-BE49-F238E27FC236}">
                <a16:creationId xmlns:a16="http://schemas.microsoft.com/office/drawing/2014/main" id="{0CC09C1C-41E1-484E-8C79-3334513FFD38}"/>
              </a:ext>
            </a:extLst>
          </p:cNvPr>
          <p:cNvPicPr/>
          <p:nvPr/>
        </p:nvPicPr>
        <p:blipFill>
          <a:blip r:embed="rId6"/>
          <a:stretch>
            <a:fillRect/>
          </a:stretch>
        </p:blipFill>
        <p:spPr>
          <a:xfrm>
            <a:off x="7893523" y="3571426"/>
            <a:ext cx="4345325" cy="1236574"/>
          </a:xfrm>
          <a:prstGeom prst="rect">
            <a:avLst/>
          </a:prstGeom>
        </p:spPr>
      </p:pic>
      <p:pic>
        <p:nvPicPr>
          <p:cNvPr id="11" name="Picture 10">
            <a:extLst>
              <a:ext uri="{FF2B5EF4-FFF2-40B4-BE49-F238E27FC236}">
                <a16:creationId xmlns:a16="http://schemas.microsoft.com/office/drawing/2014/main" id="{2CB6BBB4-8AD5-4FBE-9DB8-E4A9AD50824E}"/>
              </a:ext>
            </a:extLst>
          </p:cNvPr>
          <p:cNvPicPr/>
          <p:nvPr/>
        </p:nvPicPr>
        <p:blipFill>
          <a:blip r:embed="rId7"/>
          <a:stretch>
            <a:fillRect/>
          </a:stretch>
        </p:blipFill>
        <p:spPr>
          <a:xfrm>
            <a:off x="9020664" y="4239123"/>
            <a:ext cx="2232956" cy="774926"/>
          </a:xfrm>
          <a:prstGeom prst="rect">
            <a:avLst/>
          </a:prstGeom>
        </p:spPr>
      </p:pic>
      <p:pic>
        <p:nvPicPr>
          <p:cNvPr id="12" name="Picture 11">
            <a:extLst>
              <a:ext uri="{FF2B5EF4-FFF2-40B4-BE49-F238E27FC236}">
                <a16:creationId xmlns:a16="http://schemas.microsoft.com/office/drawing/2014/main" id="{3CA21497-E11A-40F7-85A5-8CF0BD5414AD}"/>
              </a:ext>
            </a:extLst>
          </p:cNvPr>
          <p:cNvPicPr/>
          <p:nvPr/>
        </p:nvPicPr>
        <p:blipFill>
          <a:blip r:embed="rId8"/>
          <a:stretch>
            <a:fillRect/>
          </a:stretch>
        </p:blipFill>
        <p:spPr>
          <a:xfrm>
            <a:off x="8137451" y="5120236"/>
            <a:ext cx="3905250" cy="1387475"/>
          </a:xfrm>
          <a:prstGeom prst="rect">
            <a:avLst/>
          </a:prstGeom>
        </p:spPr>
      </p:pic>
      <p:pic>
        <p:nvPicPr>
          <p:cNvPr id="13" name="Picture 12">
            <a:extLst>
              <a:ext uri="{FF2B5EF4-FFF2-40B4-BE49-F238E27FC236}">
                <a16:creationId xmlns:a16="http://schemas.microsoft.com/office/drawing/2014/main" id="{B2E4CC7E-B90D-4C0D-A8EA-80D57834E267}"/>
              </a:ext>
            </a:extLst>
          </p:cNvPr>
          <p:cNvPicPr/>
          <p:nvPr/>
        </p:nvPicPr>
        <p:blipFill>
          <a:blip r:embed="rId9"/>
          <a:stretch>
            <a:fillRect/>
          </a:stretch>
        </p:blipFill>
        <p:spPr>
          <a:xfrm>
            <a:off x="9803937" y="5995024"/>
            <a:ext cx="2332897" cy="774925"/>
          </a:xfrm>
          <a:prstGeom prst="rect">
            <a:avLst/>
          </a:prstGeom>
        </p:spPr>
      </p:pic>
    </p:spTree>
    <p:extLst>
      <p:ext uri="{BB962C8B-B14F-4D97-AF65-F5344CB8AC3E}">
        <p14:creationId xmlns:p14="http://schemas.microsoft.com/office/powerpoint/2010/main" val="41775408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3 – Error Handling</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9" y="1044026"/>
            <a:ext cx="7038873" cy="5644787"/>
          </a:xfrm>
        </p:spPr>
        <p:txBody>
          <a:bodyPr>
            <a:noAutofit/>
          </a:bodyPr>
          <a:lstStyle/>
          <a:p>
            <a:pPr defTabSz="932742">
              <a:lnSpc>
                <a:spcPct val="100000"/>
              </a:lnSpc>
              <a:spcBef>
                <a:spcPts val="0"/>
              </a:spcBef>
              <a:spcAft>
                <a:spcPts val="600"/>
              </a:spcAft>
              <a:defRPr/>
            </a:pPr>
            <a:r>
              <a:rPr lang="en-US" sz="2000" dirty="0">
                <a:solidFill>
                  <a:schemeClr val="tx1"/>
                </a:solidFill>
                <a:latin typeface="Segoe UI Light"/>
                <a:cs typeface="Segoe UI Light"/>
              </a:rPr>
              <a:t>5. Save and test the Flow 2 times</a:t>
            </a:r>
          </a:p>
          <a:p>
            <a:pPr defTabSz="932742">
              <a:lnSpc>
                <a:spcPct val="100000"/>
              </a:lnSpc>
              <a:spcBef>
                <a:spcPts val="600"/>
              </a:spcBef>
              <a:defRPr/>
            </a:pPr>
            <a:r>
              <a:rPr lang="en-US" sz="2000" dirty="0">
                <a:solidFill>
                  <a:schemeClr val="tx1"/>
                </a:solidFill>
                <a:latin typeface="Segoe UI Light"/>
                <a:cs typeface="Segoe UI Light"/>
              </a:rPr>
              <a:t>6. Test #1</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Run the Flow and </a:t>
            </a:r>
            <a:r>
              <a:rPr lang="en-US" sz="1800" b="1" dirty="0">
                <a:latin typeface="Segoe UI Light"/>
                <a:cs typeface="Segoe UI Light"/>
              </a:rPr>
              <a:t>wait</a:t>
            </a:r>
            <a:r>
              <a:rPr lang="en-US" sz="1800" dirty="0">
                <a:latin typeface="Segoe UI Light"/>
                <a:cs typeface="Segoe UI Light"/>
              </a:rPr>
              <a:t> until execution is finished in about 1 minute. You should see approval email sent to your O365 email but </a:t>
            </a:r>
            <a:r>
              <a:rPr lang="en-US" sz="1800" b="1" dirty="0">
                <a:solidFill>
                  <a:srgbClr val="FF0000"/>
                </a:solidFill>
                <a:latin typeface="Segoe UI Light"/>
                <a:cs typeface="Segoe UI Light"/>
              </a:rPr>
              <a:t>do not </a:t>
            </a:r>
            <a:r>
              <a:rPr lang="en-US" sz="1800" dirty="0">
                <a:latin typeface="Segoe UI Light"/>
                <a:cs typeface="Segoe UI Light"/>
              </a:rPr>
              <a:t>approve/reject it, as we want that approval step to timeout. When  “</a:t>
            </a:r>
            <a:r>
              <a:rPr lang="en-US" sz="1800" b="1" dirty="0">
                <a:latin typeface="Segoe UI Light"/>
                <a:cs typeface="Segoe UI Light"/>
              </a:rPr>
              <a:t>Send an email – Timed Out</a:t>
            </a:r>
            <a:r>
              <a:rPr lang="en-US" sz="1800" dirty="0">
                <a:latin typeface="Segoe UI Light"/>
                <a:cs typeface="Segoe UI Light"/>
              </a:rPr>
              <a:t>” step is executed, the run after configuration “</a:t>
            </a:r>
            <a:r>
              <a:rPr lang="en-US" sz="1800" b="1" dirty="0">
                <a:latin typeface="Segoe UI Light"/>
                <a:cs typeface="Segoe UI Light"/>
              </a:rPr>
              <a:t>Send an email – Completed</a:t>
            </a:r>
            <a:r>
              <a:rPr lang="en-US" sz="1800" dirty="0">
                <a:latin typeface="Segoe UI Light"/>
                <a:cs typeface="Segoe UI Light"/>
              </a:rPr>
              <a:t>” step is not executed.</a:t>
            </a:r>
          </a:p>
          <a:p>
            <a:pPr defTabSz="932742">
              <a:lnSpc>
                <a:spcPct val="100000"/>
              </a:lnSpc>
              <a:spcBef>
                <a:spcPts val="600"/>
              </a:spcBef>
              <a:defRPr/>
            </a:pPr>
            <a:r>
              <a:rPr lang="en-US" sz="2000" dirty="0">
                <a:solidFill>
                  <a:schemeClr val="tx1"/>
                </a:solidFill>
                <a:latin typeface="Segoe UI Light"/>
                <a:cs typeface="Segoe UI Light"/>
              </a:rPr>
              <a:t>7. Test #2</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Run the Flow a second time.  You should see approval email sent to your O365 email.  This time, approve/reject the email from your inbox. Then you will see “</a:t>
            </a:r>
            <a:r>
              <a:rPr lang="en-US" sz="1800" b="1" dirty="0">
                <a:latin typeface="Segoe UI Light"/>
                <a:cs typeface="Segoe UI Light"/>
              </a:rPr>
              <a:t>Send an email – Timed Out</a:t>
            </a:r>
            <a:r>
              <a:rPr lang="en-US" sz="1800" dirty="0">
                <a:latin typeface="Segoe UI Light"/>
                <a:cs typeface="Segoe UI Light"/>
              </a:rPr>
              <a:t>” step will be skipped.  The “</a:t>
            </a:r>
            <a:r>
              <a:rPr lang="en-US" sz="1800" b="1" dirty="0">
                <a:latin typeface="Segoe UI Light"/>
                <a:cs typeface="Segoe UI Light"/>
              </a:rPr>
              <a:t>Send an email – Completed</a:t>
            </a:r>
            <a:r>
              <a:rPr lang="en-US" sz="1800" dirty="0">
                <a:latin typeface="Segoe UI Light"/>
                <a:cs typeface="Segoe UI Light"/>
              </a:rPr>
              <a:t>” step is executed because of run after configuration.</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14" name="Picture 13">
            <a:extLst>
              <a:ext uri="{FF2B5EF4-FFF2-40B4-BE49-F238E27FC236}">
                <a16:creationId xmlns:a16="http://schemas.microsoft.com/office/drawing/2014/main" id="{02F540E4-A450-4E9A-8CB6-FB3CA6C17761}"/>
              </a:ext>
            </a:extLst>
          </p:cNvPr>
          <p:cNvPicPr/>
          <p:nvPr/>
        </p:nvPicPr>
        <p:blipFill>
          <a:blip r:embed="rId3"/>
          <a:stretch>
            <a:fillRect/>
          </a:stretch>
        </p:blipFill>
        <p:spPr>
          <a:xfrm>
            <a:off x="7644975" y="687681"/>
            <a:ext cx="3466583" cy="1964776"/>
          </a:xfrm>
          <a:prstGeom prst="rect">
            <a:avLst/>
          </a:prstGeom>
        </p:spPr>
      </p:pic>
      <p:pic>
        <p:nvPicPr>
          <p:cNvPr id="15" name="Picture 14">
            <a:extLst>
              <a:ext uri="{FF2B5EF4-FFF2-40B4-BE49-F238E27FC236}">
                <a16:creationId xmlns:a16="http://schemas.microsoft.com/office/drawing/2014/main" id="{EF76D429-6209-46BD-8417-53564DF3B7D4}"/>
              </a:ext>
            </a:extLst>
          </p:cNvPr>
          <p:cNvPicPr/>
          <p:nvPr/>
        </p:nvPicPr>
        <p:blipFill>
          <a:blip r:embed="rId4"/>
          <a:stretch>
            <a:fillRect/>
          </a:stretch>
        </p:blipFill>
        <p:spPr>
          <a:xfrm>
            <a:off x="9866409" y="2538711"/>
            <a:ext cx="2127725" cy="991611"/>
          </a:xfrm>
          <a:prstGeom prst="rect">
            <a:avLst/>
          </a:prstGeom>
        </p:spPr>
      </p:pic>
      <p:pic>
        <p:nvPicPr>
          <p:cNvPr id="16" name="Picture 15">
            <a:extLst>
              <a:ext uri="{FF2B5EF4-FFF2-40B4-BE49-F238E27FC236}">
                <a16:creationId xmlns:a16="http://schemas.microsoft.com/office/drawing/2014/main" id="{FFA0CA9E-F215-4743-8191-8D99EAA7A8E1}"/>
              </a:ext>
            </a:extLst>
          </p:cNvPr>
          <p:cNvPicPr/>
          <p:nvPr/>
        </p:nvPicPr>
        <p:blipFill>
          <a:blip r:embed="rId5"/>
          <a:stretch>
            <a:fillRect/>
          </a:stretch>
        </p:blipFill>
        <p:spPr>
          <a:xfrm>
            <a:off x="7542028" y="3745915"/>
            <a:ext cx="3466583" cy="2055449"/>
          </a:xfrm>
          <a:prstGeom prst="rect">
            <a:avLst/>
          </a:prstGeom>
        </p:spPr>
      </p:pic>
      <p:pic>
        <p:nvPicPr>
          <p:cNvPr id="17" name="Picture 16">
            <a:extLst>
              <a:ext uri="{FF2B5EF4-FFF2-40B4-BE49-F238E27FC236}">
                <a16:creationId xmlns:a16="http://schemas.microsoft.com/office/drawing/2014/main" id="{70C71E0E-78DB-41C8-8C48-D177140A6B2E}"/>
              </a:ext>
            </a:extLst>
          </p:cNvPr>
          <p:cNvPicPr/>
          <p:nvPr/>
        </p:nvPicPr>
        <p:blipFill>
          <a:blip r:embed="rId6"/>
          <a:stretch>
            <a:fillRect/>
          </a:stretch>
        </p:blipFill>
        <p:spPr>
          <a:xfrm>
            <a:off x="10058400" y="5656018"/>
            <a:ext cx="1935734" cy="996449"/>
          </a:xfrm>
          <a:prstGeom prst="rect">
            <a:avLst/>
          </a:prstGeom>
        </p:spPr>
      </p:pic>
      <p:pic>
        <p:nvPicPr>
          <p:cNvPr id="10" name="Picture 9">
            <a:extLst>
              <a:ext uri="{FF2B5EF4-FFF2-40B4-BE49-F238E27FC236}">
                <a16:creationId xmlns:a16="http://schemas.microsoft.com/office/drawing/2014/main" id="{4AC5D791-105A-4879-AB53-6A3D4F49A161}"/>
              </a:ext>
            </a:extLst>
          </p:cNvPr>
          <p:cNvPicPr/>
          <p:nvPr/>
        </p:nvPicPr>
        <p:blipFill>
          <a:blip r:embed="rId7"/>
          <a:stretch>
            <a:fillRect/>
          </a:stretch>
        </p:blipFill>
        <p:spPr>
          <a:xfrm>
            <a:off x="5019675" y="494974"/>
            <a:ext cx="2152650" cy="1028065"/>
          </a:xfrm>
          <a:prstGeom prst="rect">
            <a:avLst/>
          </a:prstGeom>
        </p:spPr>
      </p:pic>
    </p:spTree>
    <p:extLst>
      <p:ext uri="{BB962C8B-B14F-4D97-AF65-F5344CB8AC3E}">
        <p14:creationId xmlns:p14="http://schemas.microsoft.com/office/powerpoint/2010/main" val="774865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20CA5-2FB4-4B83-8397-08D755AA6D7C}"/>
              </a:ext>
            </a:extLst>
          </p:cNvPr>
          <p:cNvSpPr>
            <a:spLocks noGrp="1"/>
          </p:cNvSpPr>
          <p:nvPr>
            <p:ph type="title"/>
          </p:nvPr>
        </p:nvSpPr>
        <p:spPr>
          <a:xfrm>
            <a:off x="269239" y="2084363"/>
            <a:ext cx="11653523" cy="1158629"/>
          </a:xfrm>
        </p:spPr>
        <p:txBody>
          <a:bodyPr/>
          <a:lstStyle/>
          <a:p>
            <a:r>
              <a:rPr lang="en-US" dirty="0"/>
              <a:t>Export &amp; Import Flow</a:t>
            </a:r>
          </a:p>
        </p:txBody>
      </p:sp>
    </p:spTree>
    <p:extLst>
      <p:ext uri="{BB962C8B-B14F-4D97-AF65-F5344CB8AC3E}">
        <p14:creationId xmlns:p14="http://schemas.microsoft.com/office/powerpoint/2010/main" val="29252136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646471" y="-84701"/>
            <a:ext cx="10515600" cy="1325563"/>
          </a:xfrm>
        </p:spPr>
        <p:txBody>
          <a:bodyPr/>
          <a:lstStyle/>
          <a:p>
            <a:r>
              <a:rPr lang="en-US" dirty="0"/>
              <a:t>Export &amp; import Flow Package</a:t>
            </a:r>
            <a:endParaRPr lang="en-US" b="1" dirty="0"/>
          </a:p>
        </p:txBody>
      </p:sp>
      <p:sp>
        <p:nvSpPr>
          <p:cNvPr id="4" name="TextBox 3">
            <a:extLst>
              <a:ext uri="{FF2B5EF4-FFF2-40B4-BE49-F238E27FC236}">
                <a16:creationId xmlns:a16="http://schemas.microsoft.com/office/drawing/2014/main" id="{DD9B6D06-EA85-4CAE-8149-213D37FA143E}"/>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pic>
        <p:nvPicPr>
          <p:cNvPr id="2" name="Picture 1">
            <a:extLst>
              <a:ext uri="{FF2B5EF4-FFF2-40B4-BE49-F238E27FC236}">
                <a16:creationId xmlns:a16="http://schemas.microsoft.com/office/drawing/2014/main" id="{1A1618E9-C204-46B8-BA7B-289877293CD5}"/>
              </a:ext>
            </a:extLst>
          </p:cNvPr>
          <p:cNvPicPr>
            <a:picLocks noChangeAspect="1"/>
          </p:cNvPicPr>
          <p:nvPr/>
        </p:nvPicPr>
        <p:blipFill>
          <a:blip r:embed="rId3"/>
          <a:stretch>
            <a:fillRect/>
          </a:stretch>
        </p:blipFill>
        <p:spPr>
          <a:xfrm>
            <a:off x="556663" y="1135293"/>
            <a:ext cx="4638615" cy="3241444"/>
          </a:xfrm>
          <a:prstGeom prst="rect">
            <a:avLst/>
          </a:prstGeom>
        </p:spPr>
      </p:pic>
      <p:pic>
        <p:nvPicPr>
          <p:cNvPr id="6" name="Picture 2">
            <a:extLst>
              <a:ext uri="{FF2B5EF4-FFF2-40B4-BE49-F238E27FC236}">
                <a16:creationId xmlns:a16="http://schemas.microsoft.com/office/drawing/2014/main" id="{03A54E09-CCC0-4E00-A47C-0A2208987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63" y="4671102"/>
            <a:ext cx="48482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198286-BC97-497E-9527-0A0622E1F4B1}"/>
              </a:ext>
            </a:extLst>
          </p:cNvPr>
          <p:cNvPicPr>
            <a:picLocks noChangeAspect="1"/>
          </p:cNvPicPr>
          <p:nvPr/>
        </p:nvPicPr>
        <p:blipFill>
          <a:blip r:embed="rId5"/>
          <a:stretch>
            <a:fillRect/>
          </a:stretch>
        </p:blipFill>
        <p:spPr>
          <a:xfrm>
            <a:off x="6657282" y="969127"/>
            <a:ext cx="4638615" cy="4919745"/>
          </a:xfrm>
          <a:prstGeom prst="rect">
            <a:avLst/>
          </a:prstGeom>
        </p:spPr>
      </p:pic>
      <p:sp>
        <p:nvSpPr>
          <p:cNvPr id="7" name="TextBox 6">
            <a:extLst>
              <a:ext uri="{FF2B5EF4-FFF2-40B4-BE49-F238E27FC236}">
                <a16:creationId xmlns:a16="http://schemas.microsoft.com/office/drawing/2014/main" id="{54DC5621-9EF2-498B-BAA8-29F86F1FE206}"/>
              </a:ext>
            </a:extLst>
          </p:cNvPr>
          <p:cNvSpPr txBox="1"/>
          <p:nvPr/>
        </p:nvSpPr>
        <p:spPr>
          <a:xfrm>
            <a:off x="5915455" y="6012493"/>
            <a:ext cx="6343853" cy="369332"/>
          </a:xfrm>
          <a:prstGeom prst="rect">
            <a:avLst/>
          </a:prstGeom>
          <a:noFill/>
        </p:spPr>
        <p:txBody>
          <a:bodyPr wrap="none" rtlCol="0">
            <a:spAutoFit/>
          </a:bodyPr>
          <a:lstStyle/>
          <a:p>
            <a:r>
              <a:rPr lang="en-US" dirty="0"/>
              <a:t>A Flow package can also contain PowerApps if they are connected.</a:t>
            </a:r>
          </a:p>
        </p:txBody>
      </p:sp>
    </p:spTree>
    <p:extLst>
      <p:ext uri="{BB962C8B-B14F-4D97-AF65-F5344CB8AC3E}">
        <p14:creationId xmlns:p14="http://schemas.microsoft.com/office/powerpoint/2010/main" val="42234339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ACFE-AA65-45F2-9917-90F629E932EC}"/>
              </a:ext>
            </a:extLst>
          </p:cNvPr>
          <p:cNvPicPr>
            <a:picLocks noChangeAspect="1"/>
          </p:cNvPicPr>
          <p:nvPr/>
        </p:nvPicPr>
        <p:blipFill rotWithShape="1">
          <a:blip r:embed="rId3">
            <a:alphaModFix amt="35000"/>
          </a:blip>
          <a:srcRect t="13942" b="1800"/>
          <a:stretch/>
        </p:blipFill>
        <p:spPr>
          <a:xfrm>
            <a:off x="0" y="0"/>
            <a:ext cx="12191980" cy="6857018"/>
          </a:xfrm>
          <a:prstGeom prst="rect">
            <a:avLst/>
          </a:prstGeom>
        </p:spPr>
      </p:pic>
      <p:sp>
        <p:nvSpPr>
          <p:cNvPr id="2" name="Title 1"/>
          <p:cNvSpPr>
            <a:spLocks noGrp="1"/>
          </p:cNvSpPr>
          <p:nvPr>
            <p:ph type="title" idx="4294967295"/>
          </p:nvPr>
        </p:nvSpPr>
        <p:spPr>
          <a:xfrm>
            <a:off x="536575" y="288925"/>
            <a:ext cx="11655425" cy="900113"/>
          </a:xfrm>
        </p:spPr>
        <p:txBody>
          <a:bodyPr vert="horz" lIns="89642" tIns="44821" rIns="89642" bIns="44821" rtlCol="0" anchor="ctr">
            <a:normAutofit/>
          </a:bodyPr>
          <a:lstStyle/>
          <a:p>
            <a:pPr defTabSz="896386"/>
            <a:r>
              <a:rPr lang="en-US" sz="4313">
                <a:solidFill>
                  <a:srgbClr val="FFFFFF"/>
                </a:solidFill>
              </a:rPr>
              <a:t>Objective</a:t>
            </a:r>
          </a:p>
        </p:txBody>
      </p:sp>
      <p:sp>
        <p:nvSpPr>
          <p:cNvPr id="3" name="Text Placeholder 2"/>
          <p:cNvSpPr>
            <a:spLocks noGrp="1"/>
          </p:cNvSpPr>
          <p:nvPr>
            <p:ph type="body" sz="quarter" idx="4294967295"/>
          </p:nvPr>
        </p:nvSpPr>
        <p:spPr>
          <a:xfrm>
            <a:off x="694267" y="2562755"/>
            <a:ext cx="11074400" cy="3495675"/>
          </a:xfrm>
        </p:spPr>
        <p:txBody>
          <a:bodyPr vert="horz" lIns="89642" tIns="44821" rIns="89642" bIns="44821" rtlCol="0">
            <a:normAutofit/>
          </a:bodyPr>
          <a:lstStyle/>
          <a:p>
            <a:pPr marL="0" indent="-224097" defTabSz="896386"/>
            <a:r>
              <a:rPr lang="en-US" dirty="0">
                <a:solidFill>
                  <a:srgbClr val="FFFFFF"/>
                </a:solidFill>
                <a:latin typeface="+mn-lt"/>
              </a:rPr>
              <a:t>Work with Forms</a:t>
            </a:r>
          </a:p>
          <a:p>
            <a:pPr marL="0" indent="-224097" defTabSz="896386"/>
            <a:r>
              <a:rPr lang="en-US" dirty="0">
                <a:solidFill>
                  <a:srgbClr val="FFFFFF"/>
                </a:solidFill>
                <a:latin typeface="+mn-lt"/>
              </a:rPr>
              <a:t>Power Apps and Power Automate together</a:t>
            </a:r>
          </a:p>
          <a:p>
            <a:pPr marL="0" indent="-224097" defTabSz="896386"/>
            <a:r>
              <a:rPr lang="en-US" dirty="0">
                <a:solidFill>
                  <a:srgbClr val="FFFFFF"/>
                </a:solidFill>
                <a:latin typeface="+mn-lt"/>
              </a:rPr>
              <a:t>Error handling</a:t>
            </a:r>
          </a:p>
          <a:p>
            <a:pPr marL="0" indent="-224097" defTabSz="896386"/>
            <a:r>
              <a:rPr lang="en-US" dirty="0">
                <a:solidFill>
                  <a:srgbClr val="FFFFFF"/>
                </a:solidFill>
                <a:latin typeface="+mn-lt"/>
              </a:rPr>
              <a:t>Export and import flows</a:t>
            </a: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C199-A5B1-45E5-A2E9-DB482F1DAB96}"/>
              </a:ext>
            </a:extLst>
          </p:cNvPr>
          <p:cNvSpPr>
            <a:spLocks noGrp="1"/>
          </p:cNvSpPr>
          <p:nvPr>
            <p:ph type="title"/>
          </p:nvPr>
        </p:nvSpPr>
        <p:spPr>
          <a:xfrm>
            <a:off x="269239" y="2084172"/>
            <a:ext cx="11653523" cy="2137508"/>
          </a:xfrm>
        </p:spPr>
        <p:txBody>
          <a:bodyPr/>
          <a:lstStyle/>
          <a:p>
            <a:r>
              <a:rPr lang="en-US" sz="7050" dirty="0">
                <a:cs typeface="Calibri Light"/>
              </a:rPr>
              <a:t>Optional “Follow along” </a:t>
            </a:r>
            <a:br>
              <a:rPr lang="en-US" sz="7050" dirty="0">
                <a:cs typeface="Calibri Light"/>
              </a:rPr>
            </a:br>
            <a:r>
              <a:rPr lang="en-US" sz="7050" dirty="0">
                <a:cs typeface="Calibri Light"/>
              </a:rPr>
              <a:t>Extra if you have time</a:t>
            </a:r>
            <a:endParaRPr lang="en-US" dirty="0"/>
          </a:p>
        </p:txBody>
      </p:sp>
    </p:spTree>
    <p:extLst>
      <p:ext uri="{BB962C8B-B14F-4D97-AF65-F5344CB8AC3E}">
        <p14:creationId xmlns:p14="http://schemas.microsoft.com/office/powerpoint/2010/main" val="14186648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48385-8020-43E0-BC50-51CDE7BBA42F}"/>
              </a:ext>
            </a:extLst>
          </p:cNvPr>
          <p:cNvSpPr>
            <a:spLocks noGrp="1"/>
          </p:cNvSpPr>
          <p:nvPr>
            <p:ph type="title"/>
          </p:nvPr>
        </p:nvSpPr>
        <p:spPr>
          <a:xfrm>
            <a:off x="270387" y="0"/>
            <a:ext cx="10515600" cy="1325563"/>
          </a:xfrm>
        </p:spPr>
        <p:txBody>
          <a:bodyPr/>
          <a:lstStyle/>
          <a:p>
            <a:r>
              <a:rPr lang="en-US" dirty="0"/>
              <a:t>Working with Microsoft Graph</a:t>
            </a:r>
          </a:p>
        </p:txBody>
      </p:sp>
      <p:sp>
        <p:nvSpPr>
          <p:cNvPr id="9" name="Text Placeholder 8">
            <a:extLst>
              <a:ext uri="{FF2B5EF4-FFF2-40B4-BE49-F238E27FC236}">
                <a16:creationId xmlns:a16="http://schemas.microsoft.com/office/drawing/2014/main" id="{51FE0D00-DCDB-4070-B290-7FF6F08B95DF}"/>
              </a:ext>
            </a:extLst>
          </p:cNvPr>
          <p:cNvSpPr>
            <a:spLocks noGrp="1"/>
          </p:cNvSpPr>
          <p:nvPr>
            <p:ph type="body" sz="quarter" idx="10"/>
          </p:nvPr>
        </p:nvSpPr>
        <p:spPr>
          <a:xfrm>
            <a:off x="269239" y="1189495"/>
            <a:ext cx="11653523" cy="1387941"/>
          </a:xfrm>
        </p:spPr>
        <p:txBody>
          <a:bodyPr/>
          <a:lstStyle/>
          <a:p>
            <a:r>
              <a:rPr lang="en-US" dirty="0"/>
              <a:t>User Graph Explore to test – </a:t>
            </a:r>
            <a:r>
              <a:rPr lang="en-US" dirty="0">
                <a:hlinkClick r:id="rId2"/>
              </a:rPr>
              <a:t>http://aka.ms/ge</a:t>
            </a:r>
            <a:r>
              <a:rPr lang="en-US" dirty="0"/>
              <a:t>.</a:t>
            </a:r>
          </a:p>
          <a:p>
            <a:endParaRPr lang="en-US" dirty="0"/>
          </a:p>
        </p:txBody>
      </p:sp>
      <p:pic>
        <p:nvPicPr>
          <p:cNvPr id="10" name="Picture 9">
            <a:extLst>
              <a:ext uri="{FF2B5EF4-FFF2-40B4-BE49-F238E27FC236}">
                <a16:creationId xmlns:a16="http://schemas.microsoft.com/office/drawing/2014/main" id="{333C0EC6-30AC-4B54-BDC2-25DF80B8B352}"/>
              </a:ext>
            </a:extLst>
          </p:cNvPr>
          <p:cNvPicPr>
            <a:picLocks noChangeAspect="1"/>
          </p:cNvPicPr>
          <p:nvPr/>
        </p:nvPicPr>
        <p:blipFill>
          <a:blip r:embed="rId3"/>
          <a:stretch>
            <a:fillRect/>
          </a:stretch>
        </p:blipFill>
        <p:spPr>
          <a:xfrm>
            <a:off x="1154527" y="1946558"/>
            <a:ext cx="9555031" cy="4469656"/>
          </a:xfrm>
          <a:prstGeom prst="rect">
            <a:avLst/>
          </a:prstGeom>
        </p:spPr>
      </p:pic>
      <p:sp>
        <p:nvSpPr>
          <p:cNvPr id="5" name="TextBox 4">
            <a:extLst>
              <a:ext uri="{FF2B5EF4-FFF2-40B4-BE49-F238E27FC236}">
                <a16:creationId xmlns:a16="http://schemas.microsoft.com/office/drawing/2014/main" id="{19C1F5D2-0C95-460D-9FA6-2D925DB778DB}"/>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Tree>
    <p:extLst>
      <p:ext uri="{BB962C8B-B14F-4D97-AF65-F5344CB8AC3E}">
        <p14:creationId xmlns:p14="http://schemas.microsoft.com/office/powerpoint/2010/main" val="27360544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48385-8020-43E0-BC50-51CDE7BBA42F}"/>
              </a:ext>
            </a:extLst>
          </p:cNvPr>
          <p:cNvSpPr>
            <a:spLocks noGrp="1"/>
          </p:cNvSpPr>
          <p:nvPr>
            <p:ph type="title"/>
          </p:nvPr>
        </p:nvSpPr>
        <p:spPr>
          <a:xfrm>
            <a:off x="277761" y="0"/>
            <a:ext cx="10515600" cy="1325563"/>
          </a:xfrm>
        </p:spPr>
        <p:txBody>
          <a:bodyPr/>
          <a:lstStyle/>
          <a:p>
            <a:r>
              <a:rPr lang="en-US" dirty="0"/>
              <a:t>Working with Microsoft Graph</a:t>
            </a:r>
          </a:p>
        </p:txBody>
      </p:sp>
      <p:sp>
        <p:nvSpPr>
          <p:cNvPr id="4" name="Text Placeholder 3">
            <a:extLst>
              <a:ext uri="{FF2B5EF4-FFF2-40B4-BE49-F238E27FC236}">
                <a16:creationId xmlns:a16="http://schemas.microsoft.com/office/drawing/2014/main" id="{E3526D3E-E20A-4597-8656-9E3C6AB7E94A}"/>
              </a:ext>
            </a:extLst>
          </p:cNvPr>
          <p:cNvSpPr>
            <a:spLocks noGrp="1"/>
          </p:cNvSpPr>
          <p:nvPr>
            <p:ph type="body" sz="quarter" idx="10"/>
          </p:nvPr>
        </p:nvSpPr>
        <p:spPr>
          <a:xfrm>
            <a:off x="269239" y="1189495"/>
            <a:ext cx="11653523" cy="724143"/>
          </a:xfrm>
        </p:spPr>
        <p:txBody>
          <a:bodyPr/>
          <a:lstStyle/>
          <a:p>
            <a:r>
              <a:rPr lang="en-US" dirty="0"/>
              <a:t>You need to create an App in Azure AD</a:t>
            </a:r>
          </a:p>
        </p:txBody>
      </p:sp>
      <p:pic>
        <p:nvPicPr>
          <p:cNvPr id="2" name="Picture 1">
            <a:extLst>
              <a:ext uri="{FF2B5EF4-FFF2-40B4-BE49-F238E27FC236}">
                <a16:creationId xmlns:a16="http://schemas.microsoft.com/office/drawing/2014/main" id="{2DB935E7-2FFB-42E3-B64A-49E7AB5796C3}"/>
              </a:ext>
            </a:extLst>
          </p:cNvPr>
          <p:cNvPicPr>
            <a:picLocks noChangeAspect="1"/>
          </p:cNvPicPr>
          <p:nvPr/>
        </p:nvPicPr>
        <p:blipFill rotWithShape="1">
          <a:blip r:embed="rId2"/>
          <a:srcRect r="49512"/>
          <a:stretch/>
        </p:blipFill>
        <p:spPr>
          <a:xfrm>
            <a:off x="448603" y="2017152"/>
            <a:ext cx="4004605" cy="3176661"/>
          </a:xfrm>
          <a:prstGeom prst="rect">
            <a:avLst/>
          </a:prstGeom>
        </p:spPr>
      </p:pic>
      <p:pic>
        <p:nvPicPr>
          <p:cNvPr id="5" name="Picture 4">
            <a:extLst>
              <a:ext uri="{FF2B5EF4-FFF2-40B4-BE49-F238E27FC236}">
                <a16:creationId xmlns:a16="http://schemas.microsoft.com/office/drawing/2014/main" id="{9E7232E2-6AF5-4A60-866E-63EF2B692890}"/>
              </a:ext>
            </a:extLst>
          </p:cNvPr>
          <p:cNvPicPr>
            <a:picLocks noChangeAspect="1"/>
          </p:cNvPicPr>
          <p:nvPr/>
        </p:nvPicPr>
        <p:blipFill>
          <a:blip r:embed="rId3"/>
          <a:stretch>
            <a:fillRect/>
          </a:stretch>
        </p:blipFill>
        <p:spPr>
          <a:xfrm>
            <a:off x="4966520" y="2017151"/>
            <a:ext cx="5071341" cy="2243832"/>
          </a:xfrm>
          <a:prstGeom prst="rect">
            <a:avLst/>
          </a:prstGeom>
        </p:spPr>
      </p:pic>
      <p:pic>
        <p:nvPicPr>
          <p:cNvPr id="6" name="Picture 5">
            <a:extLst>
              <a:ext uri="{FF2B5EF4-FFF2-40B4-BE49-F238E27FC236}">
                <a16:creationId xmlns:a16="http://schemas.microsoft.com/office/drawing/2014/main" id="{B1F71DDC-740A-4F22-80B0-7E7C409C7B49}"/>
              </a:ext>
            </a:extLst>
          </p:cNvPr>
          <p:cNvPicPr>
            <a:picLocks noChangeAspect="1"/>
          </p:cNvPicPr>
          <p:nvPr/>
        </p:nvPicPr>
        <p:blipFill>
          <a:blip r:embed="rId4"/>
          <a:stretch>
            <a:fillRect/>
          </a:stretch>
        </p:blipFill>
        <p:spPr>
          <a:xfrm>
            <a:off x="378010" y="5334997"/>
            <a:ext cx="3355686" cy="1329541"/>
          </a:xfrm>
          <a:prstGeom prst="rect">
            <a:avLst/>
          </a:prstGeom>
        </p:spPr>
      </p:pic>
      <p:pic>
        <p:nvPicPr>
          <p:cNvPr id="7" name="Picture 6">
            <a:extLst>
              <a:ext uri="{FF2B5EF4-FFF2-40B4-BE49-F238E27FC236}">
                <a16:creationId xmlns:a16="http://schemas.microsoft.com/office/drawing/2014/main" id="{DFCB1C69-E395-4AC8-8CEF-1C3DA5CC7A61}"/>
              </a:ext>
            </a:extLst>
          </p:cNvPr>
          <p:cNvPicPr>
            <a:picLocks noChangeAspect="1"/>
          </p:cNvPicPr>
          <p:nvPr/>
        </p:nvPicPr>
        <p:blipFill>
          <a:blip r:embed="rId5"/>
          <a:stretch>
            <a:fillRect/>
          </a:stretch>
        </p:blipFill>
        <p:spPr>
          <a:xfrm>
            <a:off x="4966521" y="4417295"/>
            <a:ext cx="3771736" cy="2280045"/>
          </a:xfrm>
          <a:prstGeom prst="rect">
            <a:avLst/>
          </a:prstGeom>
        </p:spPr>
      </p:pic>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B84E8BE-64B2-4F92-A63C-98D3A317C9C0}"/>
                  </a:ext>
                </a:extLst>
              </p:cNvPr>
              <p:cNvGraphicFramePr>
                <a:graphicFrameLocks noChangeAspect="1"/>
              </p:cNvGraphicFramePr>
              <p:nvPr/>
            </p:nvGraphicFramePr>
            <p:xfrm>
              <a:off x="2721361" y="1863186"/>
              <a:ext cx="3048000" cy="1714257"/>
            </p:xfrm>
            <a:graphic>
              <a:graphicData uri="http://schemas.microsoft.com/office/powerpoint/2016/slidezoom">
                <pslz:sldZm>
                  <pslz:sldZmObj sldId="1984" cId="2736054416">
                    <pslz:zmPr id="{3CB94505-ED8E-4B66-8AD8-EA3835A417CE}" returnToParent="0" transitionDur="1000">
                      <p166:blipFill xmlns:p166="http://schemas.microsoft.com/office/powerpoint/2016/6/main">
                        <a:blip r:embed="rId6"/>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8B84E8BE-64B2-4F92-A63C-98D3A317C9C0}"/>
                  </a:ext>
                </a:extLst>
              </p:cNvPr>
              <p:cNvPicPr>
                <a:picLocks noGrp="1" noRot="1" noChangeAspect="1" noMove="1" noResize="1" noEditPoints="1" noAdjustHandles="1" noChangeArrowheads="1" noChangeShapeType="1"/>
              </p:cNvPicPr>
              <p:nvPr/>
            </p:nvPicPr>
            <p:blipFill>
              <a:blip r:embed="rId7"/>
              <a:stretch>
                <a:fillRect/>
              </a:stretch>
            </p:blipFill>
            <p:spPr>
              <a:xfrm>
                <a:off x="2721361" y="1863186"/>
                <a:ext cx="3048000" cy="1714257"/>
              </a:xfrm>
              <a:prstGeom prst="rect">
                <a:avLst/>
              </a:prstGeom>
              <a:ln w="3175">
                <a:solidFill>
                  <a:prstClr val="ltGray"/>
                </a:solidFill>
              </a:ln>
            </p:spPr>
          </p:pic>
        </mc:Fallback>
      </mc:AlternateContent>
      <p:sp>
        <p:nvSpPr>
          <p:cNvPr id="10" name="TextBox 9">
            <a:extLst>
              <a:ext uri="{FF2B5EF4-FFF2-40B4-BE49-F238E27FC236}">
                <a16:creationId xmlns:a16="http://schemas.microsoft.com/office/drawing/2014/main" id="{1B8186AA-1A50-462C-8509-0812A5416513}"/>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Tree>
    <p:extLst>
      <p:ext uri="{BB962C8B-B14F-4D97-AF65-F5344CB8AC3E}">
        <p14:creationId xmlns:p14="http://schemas.microsoft.com/office/powerpoint/2010/main" val="12969052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48385-8020-43E0-BC50-51CDE7BBA42F}"/>
              </a:ext>
            </a:extLst>
          </p:cNvPr>
          <p:cNvSpPr>
            <a:spLocks noGrp="1"/>
          </p:cNvSpPr>
          <p:nvPr>
            <p:ph type="title"/>
          </p:nvPr>
        </p:nvSpPr>
        <p:spPr>
          <a:xfrm>
            <a:off x="329381" y="0"/>
            <a:ext cx="10515600" cy="1325563"/>
          </a:xfrm>
        </p:spPr>
        <p:txBody>
          <a:bodyPr/>
          <a:lstStyle/>
          <a:p>
            <a:r>
              <a:rPr lang="en-US" dirty="0"/>
              <a:t>Working with Microsoft Graph</a:t>
            </a:r>
          </a:p>
        </p:txBody>
      </p:sp>
      <p:pic>
        <p:nvPicPr>
          <p:cNvPr id="5" name="Picture 4">
            <a:extLst>
              <a:ext uri="{FF2B5EF4-FFF2-40B4-BE49-F238E27FC236}">
                <a16:creationId xmlns:a16="http://schemas.microsoft.com/office/drawing/2014/main" id="{B12B0F13-87EC-4EFB-93B6-945EA70D0B3C}"/>
              </a:ext>
            </a:extLst>
          </p:cNvPr>
          <p:cNvPicPr>
            <a:picLocks noChangeAspect="1"/>
          </p:cNvPicPr>
          <p:nvPr/>
        </p:nvPicPr>
        <p:blipFill>
          <a:blip r:embed="rId2"/>
          <a:stretch>
            <a:fillRect/>
          </a:stretch>
        </p:blipFill>
        <p:spPr>
          <a:xfrm>
            <a:off x="1719267" y="1311226"/>
            <a:ext cx="3957601" cy="5318936"/>
          </a:xfrm>
          <a:prstGeom prst="rect">
            <a:avLst/>
          </a:prstGeom>
        </p:spPr>
      </p:pic>
      <p:pic>
        <p:nvPicPr>
          <p:cNvPr id="7" name="Picture 6">
            <a:extLst>
              <a:ext uri="{FF2B5EF4-FFF2-40B4-BE49-F238E27FC236}">
                <a16:creationId xmlns:a16="http://schemas.microsoft.com/office/drawing/2014/main" id="{703CB1CA-FA70-4B13-B4C8-81DF4B110DAA}"/>
              </a:ext>
            </a:extLst>
          </p:cNvPr>
          <p:cNvPicPr>
            <a:picLocks noChangeAspect="1"/>
          </p:cNvPicPr>
          <p:nvPr/>
        </p:nvPicPr>
        <p:blipFill>
          <a:blip r:embed="rId3"/>
          <a:stretch>
            <a:fillRect/>
          </a:stretch>
        </p:blipFill>
        <p:spPr>
          <a:xfrm>
            <a:off x="6731332" y="1240634"/>
            <a:ext cx="4333165" cy="5296638"/>
          </a:xfrm>
          <a:prstGeom prst="rect">
            <a:avLst/>
          </a:prstGeom>
        </p:spPr>
      </p:pic>
      <p:sp>
        <p:nvSpPr>
          <p:cNvPr id="6" name="TextBox 5">
            <a:extLst>
              <a:ext uri="{FF2B5EF4-FFF2-40B4-BE49-F238E27FC236}">
                <a16:creationId xmlns:a16="http://schemas.microsoft.com/office/drawing/2014/main" id="{BCA4E4BE-1371-4F92-B70E-A147213F300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Tree>
    <p:extLst>
      <p:ext uri="{BB962C8B-B14F-4D97-AF65-F5344CB8AC3E}">
        <p14:creationId xmlns:p14="http://schemas.microsoft.com/office/powerpoint/2010/main" val="12044896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48385-8020-43E0-BC50-51CDE7BBA42F}"/>
              </a:ext>
            </a:extLst>
          </p:cNvPr>
          <p:cNvSpPr>
            <a:spLocks noGrp="1"/>
          </p:cNvSpPr>
          <p:nvPr>
            <p:ph type="title"/>
          </p:nvPr>
        </p:nvSpPr>
        <p:spPr>
          <a:xfrm>
            <a:off x="292510" y="99654"/>
            <a:ext cx="10515600" cy="1325563"/>
          </a:xfrm>
        </p:spPr>
        <p:txBody>
          <a:bodyPr/>
          <a:lstStyle/>
          <a:p>
            <a:r>
              <a:rPr lang="en-US" dirty="0"/>
              <a:t>Working with Microsoft Graph</a:t>
            </a:r>
          </a:p>
        </p:txBody>
      </p:sp>
      <p:sp>
        <p:nvSpPr>
          <p:cNvPr id="9" name="Text Placeholder 8">
            <a:extLst>
              <a:ext uri="{FF2B5EF4-FFF2-40B4-BE49-F238E27FC236}">
                <a16:creationId xmlns:a16="http://schemas.microsoft.com/office/drawing/2014/main" id="{51FE0D00-DCDB-4070-B290-7FF6F08B95DF}"/>
              </a:ext>
            </a:extLst>
          </p:cNvPr>
          <p:cNvSpPr>
            <a:spLocks noGrp="1"/>
          </p:cNvSpPr>
          <p:nvPr>
            <p:ph type="body" sz="quarter" idx="10"/>
          </p:nvPr>
        </p:nvSpPr>
        <p:spPr>
          <a:xfrm>
            <a:off x="269239" y="1189495"/>
            <a:ext cx="11653523" cy="7265570"/>
          </a:xfrm>
        </p:spPr>
        <p:txBody>
          <a:bodyPr/>
          <a:lstStyle/>
          <a:p>
            <a:r>
              <a:rPr lang="en-US" sz="2353"/>
              <a:t>Get teams: </a:t>
            </a:r>
            <a:r>
              <a:rPr lang="en-US" sz="2353">
                <a:hlinkClick r:id="rId3"/>
              </a:rPr>
              <a:t>https://graph.microsoft.com/beta/groups?$filter=</a:t>
            </a:r>
            <a:r>
              <a:rPr lang="en-US" sz="2353" err="1">
                <a:hlinkClick r:id="rId3"/>
              </a:rPr>
              <a:t>resourceProvisioningOptions</a:t>
            </a:r>
            <a:r>
              <a:rPr lang="en-US" sz="2353">
                <a:hlinkClick r:id="rId3"/>
              </a:rPr>
              <a:t>/any(</a:t>
            </a:r>
            <a:r>
              <a:rPr lang="en-US" sz="2353" err="1">
                <a:hlinkClick r:id="rId3"/>
              </a:rPr>
              <a:t>c:c+eq</a:t>
            </a:r>
            <a:r>
              <a:rPr lang="en-US" sz="2353">
                <a:hlinkClick r:id="rId3"/>
              </a:rPr>
              <a:t>+'Team’)</a:t>
            </a:r>
            <a:endParaRPr lang="en-US" sz="2353"/>
          </a:p>
          <a:p>
            <a:endParaRPr lang="en-US" sz="2353"/>
          </a:p>
          <a:p>
            <a:r>
              <a:rPr lang="en-US" sz="2353"/>
              <a:t>Search Groups:</a:t>
            </a:r>
          </a:p>
          <a:p>
            <a:r>
              <a:rPr lang="en-US" sz="2353">
                <a:hlinkClick r:id="rId4"/>
              </a:rPr>
              <a:t>https://graph.microsoft.com/v1.0/groups?$filter=</a:t>
            </a:r>
            <a:r>
              <a:rPr lang="en-US" sz="2353" err="1">
                <a:hlinkClick r:id="rId4"/>
              </a:rPr>
              <a:t>startswith</a:t>
            </a:r>
            <a:r>
              <a:rPr lang="en-US" sz="2353">
                <a:hlinkClick r:id="rId4"/>
              </a:rPr>
              <a:t>(</a:t>
            </a:r>
            <a:r>
              <a:rPr lang="en-US" sz="2353" err="1">
                <a:hlinkClick r:id="rId4"/>
              </a:rPr>
              <a:t>displayName</a:t>
            </a:r>
            <a:r>
              <a:rPr lang="en-US" sz="2353">
                <a:hlinkClick r:id="rId4"/>
              </a:rPr>
              <a:t>,'New’)</a:t>
            </a:r>
            <a:endParaRPr lang="en-US" sz="2353"/>
          </a:p>
          <a:p>
            <a:r>
              <a:rPr lang="en-US" sz="2353"/>
              <a:t>https://graph.microsoft.com/v1.0/groups?$filter=displayName eq 'new phones’</a:t>
            </a:r>
          </a:p>
          <a:p>
            <a:endParaRPr lang="en-US" sz="2353"/>
          </a:p>
          <a:p>
            <a:r>
              <a:rPr lang="en-US" sz="2353"/>
              <a:t>Get Sites:</a:t>
            </a:r>
          </a:p>
          <a:p>
            <a:r>
              <a:rPr lang="en-US" sz="2353"/>
              <a:t>https://graph.microsoft.com/v1.0/sites?search=</a:t>
            </a:r>
          </a:p>
          <a:p>
            <a:endParaRPr lang="en-US" sz="2353"/>
          </a:p>
          <a:p>
            <a:r>
              <a:rPr lang="en-US" sz="2353"/>
              <a:t>Search sites:</a:t>
            </a:r>
          </a:p>
          <a:p>
            <a:r>
              <a:rPr lang="en-US" sz="2353"/>
              <a:t>https://graph.microsoft.com/v1.0/sites?search=aaa222&amp;$select=weburl,displayname</a:t>
            </a:r>
          </a:p>
          <a:p>
            <a:endParaRPr lang="en-US" sz="2353"/>
          </a:p>
          <a:p>
            <a:endParaRPr lang="en-US" sz="3137"/>
          </a:p>
          <a:p>
            <a:endParaRPr lang="en-US" sz="3137"/>
          </a:p>
          <a:p>
            <a:endParaRPr lang="en-US"/>
          </a:p>
        </p:txBody>
      </p:sp>
      <p:sp>
        <p:nvSpPr>
          <p:cNvPr id="4" name="TextBox 3">
            <a:extLst>
              <a:ext uri="{FF2B5EF4-FFF2-40B4-BE49-F238E27FC236}">
                <a16:creationId xmlns:a16="http://schemas.microsoft.com/office/drawing/2014/main" id="{B6230E8C-2AA9-47AC-B062-011A026AAB1F}"/>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Tree>
    <p:extLst>
      <p:ext uri="{BB962C8B-B14F-4D97-AF65-F5344CB8AC3E}">
        <p14:creationId xmlns:p14="http://schemas.microsoft.com/office/powerpoint/2010/main" val="20269819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AF634-1735-498F-BF14-CB5565614AF7}"/>
              </a:ext>
            </a:extLst>
          </p:cNvPr>
          <p:cNvSpPr>
            <a:spLocks noGrp="1"/>
          </p:cNvSpPr>
          <p:nvPr>
            <p:ph type="title"/>
          </p:nvPr>
        </p:nvSpPr>
        <p:spPr>
          <a:xfrm>
            <a:off x="269239" y="2084363"/>
            <a:ext cx="11653523" cy="1158629"/>
          </a:xfrm>
        </p:spPr>
        <p:txBody>
          <a:bodyPr/>
          <a:lstStyle/>
          <a:p>
            <a:r>
              <a:rPr lang="en-US" dirty="0"/>
              <a:t>Forms and Power Automate</a:t>
            </a:r>
          </a:p>
        </p:txBody>
      </p:sp>
    </p:spTree>
    <p:extLst>
      <p:ext uri="{BB962C8B-B14F-4D97-AF65-F5344CB8AC3E}">
        <p14:creationId xmlns:p14="http://schemas.microsoft.com/office/powerpoint/2010/main" val="22383201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6F52-BD7B-459E-BCFA-FE6D306319B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4" name="Title 2">
            <a:extLst>
              <a:ext uri="{FF2B5EF4-FFF2-40B4-BE49-F238E27FC236}">
                <a16:creationId xmlns:a16="http://schemas.microsoft.com/office/drawing/2014/main" id="{0975E104-5237-4600-AB29-3E4BA51D6407}"/>
              </a:ext>
            </a:extLst>
          </p:cNvPr>
          <p:cNvSpPr>
            <a:spLocks noGrp="1"/>
          </p:cNvSpPr>
          <p:nvPr>
            <p:ph type="title"/>
          </p:nvPr>
        </p:nvSpPr>
        <p:spPr>
          <a:xfrm>
            <a:off x="197866" y="0"/>
            <a:ext cx="10515600" cy="1235313"/>
          </a:xfrm>
        </p:spPr>
        <p:txBody>
          <a:bodyPr>
            <a:normAutofit/>
          </a:bodyPr>
          <a:lstStyle/>
          <a:p>
            <a:r>
              <a:rPr lang="en-US" sz="4000" dirty="0"/>
              <a:t>Lab 1 - Start a flow when a Form is submitted</a:t>
            </a:r>
          </a:p>
        </p:txBody>
      </p:sp>
      <p:sp>
        <p:nvSpPr>
          <p:cNvPr id="7" name="TextBox 6">
            <a:extLst>
              <a:ext uri="{FF2B5EF4-FFF2-40B4-BE49-F238E27FC236}">
                <a16:creationId xmlns:a16="http://schemas.microsoft.com/office/drawing/2014/main" id="{3CD023C1-E168-4E08-8B62-1184D4007FF0}"/>
              </a:ext>
            </a:extLst>
          </p:cNvPr>
          <p:cNvSpPr txBox="1"/>
          <p:nvPr/>
        </p:nvSpPr>
        <p:spPr>
          <a:xfrm>
            <a:off x="404812" y="1104106"/>
            <a:ext cx="7146178" cy="5278368"/>
          </a:xfrm>
          <a:prstGeom prst="rect">
            <a:avLst/>
          </a:prstGeom>
          <a:noFill/>
        </p:spPr>
        <p:txBody>
          <a:bodyPr wrap="square">
            <a:spAutoFit/>
          </a:bodyPr>
          <a:lstStyle/>
          <a:p>
            <a:pPr marL="263525" indent="-263525" defTabSz="932742">
              <a:lnSpc>
                <a:spcPct val="100000"/>
              </a:lnSpc>
              <a:spcBef>
                <a:spcPts val="300"/>
              </a:spcBef>
              <a:buFont typeface="+mj-lt"/>
              <a:buAutoNum type="arabicPeriod"/>
              <a:defRPr/>
            </a:pPr>
            <a:r>
              <a:rPr lang="en-US" dirty="0">
                <a:solidFill>
                  <a:schemeClr val="tx1"/>
                </a:solidFill>
                <a:latin typeface="Segoe UI Light"/>
                <a:cs typeface="Segoe UI Light"/>
              </a:rPr>
              <a:t>Open </a:t>
            </a:r>
            <a:r>
              <a:rPr lang="en-US" dirty="0">
                <a:solidFill>
                  <a:schemeClr val="tx1"/>
                </a:solidFill>
                <a:latin typeface="Segoe UI Light"/>
                <a:cs typeface="Segoe UI Light"/>
                <a:hlinkClick r:id="rId3"/>
              </a:rPr>
              <a:t>https://forms.office.com</a:t>
            </a:r>
            <a:r>
              <a:rPr lang="en-US" dirty="0">
                <a:solidFill>
                  <a:schemeClr val="tx1"/>
                </a:solidFill>
                <a:latin typeface="Segoe UI Light"/>
                <a:cs typeface="Segoe UI Light"/>
              </a:rPr>
              <a:t> and create Form “</a:t>
            </a:r>
            <a:r>
              <a:rPr lang="en-US" b="1" dirty="0">
                <a:solidFill>
                  <a:schemeClr val="tx1"/>
                </a:solidFill>
                <a:latin typeface="Segoe UI Light"/>
                <a:cs typeface="Segoe UI Light"/>
              </a:rPr>
              <a:t>Flow Training</a:t>
            </a:r>
            <a:r>
              <a:rPr lang="en-US" dirty="0">
                <a:solidFill>
                  <a:schemeClr val="tx1"/>
                </a:solidFill>
                <a:latin typeface="Segoe UI Light"/>
                <a:cs typeface="Segoe UI Light"/>
              </a:rPr>
              <a:t>” with </a:t>
            </a:r>
            <a:r>
              <a:rPr lang="en-US" dirty="0">
                <a:latin typeface="Segoe UI Light"/>
                <a:cs typeface="Segoe UI Light"/>
              </a:rPr>
              <a:t>1 </a:t>
            </a:r>
            <a:r>
              <a:rPr lang="en-US" b="1" dirty="0">
                <a:latin typeface="Segoe UI Light"/>
                <a:cs typeface="Segoe UI Light"/>
              </a:rPr>
              <a:t>Choice</a:t>
            </a:r>
            <a:r>
              <a:rPr lang="en-US" dirty="0">
                <a:latin typeface="Segoe UI Light"/>
                <a:cs typeface="Segoe UI Light"/>
              </a:rPr>
              <a:t> question and </a:t>
            </a:r>
            <a:r>
              <a:rPr lang="en-US" b="1" dirty="0">
                <a:latin typeface="Segoe UI Light"/>
                <a:cs typeface="Segoe UI Light"/>
              </a:rPr>
              <a:t>File Upload </a:t>
            </a:r>
            <a:r>
              <a:rPr lang="en-US" dirty="0">
                <a:latin typeface="Segoe UI Light"/>
                <a:cs typeface="Segoe UI Light"/>
              </a:rPr>
              <a:t>like screenshot in the right</a:t>
            </a:r>
            <a:endParaRPr lang="en-US" dirty="0">
              <a:solidFill>
                <a:schemeClr val="tx1"/>
              </a:solidFill>
              <a:latin typeface="Segoe UI Light"/>
              <a:cs typeface="Segoe UI Light"/>
            </a:endParaRPr>
          </a:p>
          <a:p>
            <a:pPr marL="263525" indent="-263525" defTabSz="932742">
              <a:lnSpc>
                <a:spcPct val="100000"/>
              </a:lnSpc>
              <a:spcBef>
                <a:spcPts val="300"/>
              </a:spcBef>
              <a:buFont typeface="+mj-lt"/>
              <a:buAutoNum type="arabicPeriod"/>
              <a:defRPr/>
            </a:pPr>
            <a:r>
              <a:rPr lang="en-US" dirty="0">
                <a:latin typeface="Segoe UI Light"/>
                <a:cs typeface="Segoe UI Light"/>
              </a:rPr>
              <a:t>Open </a:t>
            </a:r>
            <a:r>
              <a:rPr lang="en-US" dirty="0">
                <a:latin typeface="Segoe UI Light"/>
                <a:cs typeface="Segoe UI Light"/>
                <a:hlinkClick r:id="rId4"/>
              </a:rPr>
              <a:t>https://flow.microsoft.com</a:t>
            </a:r>
            <a:r>
              <a:rPr lang="en-US" dirty="0">
                <a:latin typeface="Segoe UI Light"/>
                <a:cs typeface="Segoe UI Light"/>
              </a:rPr>
              <a:t> and create “</a:t>
            </a:r>
            <a:r>
              <a:rPr lang="en-US" b="1" dirty="0">
                <a:latin typeface="Segoe UI Light"/>
                <a:cs typeface="Segoe UI Light"/>
              </a:rPr>
              <a:t>Automated – from blank</a:t>
            </a:r>
            <a:r>
              <a:rPr lang="en-US" dirty="0">
                <a:latin typeface="Segoe UI Light"/>
                <a:cs typeface="Segoe UI Light"/>
              </a:rPr>
              <a:t>” Flow named “</a:t>
            </a:r>
            <a:r>
              <a:rPr lang="en-US" b="1" dirty="0">
                <a:latin typeface="Segoe UI Light"/>
                <a:cs typeface="Segoe UI Light"/>
              </a:rPr>
              <a:t>Forms</a:t>
            </a:r>
            <a:r>
              <a:rPr lang="en-US" dirty="0">
                <a:latin typeface="Segoe UI Light"/>
                <a:cs typeface="Segoe UI Light"/>
              </a:rPr>
              <a:t>” and select “</a:t>
            </a:r>
            <a:r>
              <a:rPr lang="en-US" b="1" dirty="0">
                <a:latin typeface="Segoe UI Light"/>
                <a:cs typeface="Segoe UI Light"/>
              </a:rPr>
              <a:t>When a new response is submitted</a:t>
            </a:r>
            <a:r>
              <a:rPr lang="en-US" dirty="0">
                <a:latin typeface="Segoe UI Light"/>
                <a:cs typeface="Segoe UI Light"/>
              </a:rPr>
              <a:t>”</a:t>
            </a:r>
            <a:endParaRPr lang="en-US" dirty="0">
              <a:solidFill>
                <a:schemeClr val="tx1"/>
              </a:solidFill>
              <a:latin typeface="Segoe UI Light"/>
              <a:cs typeface="Segoe UI Light"/>
            </a:endParaRPr>
          </a:p>
          <a:p>
            <a:pPr marL="263525" indent="-263525" defTabSz="932742">
              <a:lnSpc>
                <a:spcPct val="100000"/>
              </a:lnSpc>
              <a:spcBef>
                <a:spcPts val="300"/>
              </a:spcBef>
              <a:buFont typeface="+mj-lt"/>
              <a:buAutoNum type="arabicPeriod"/>
              <a:defRPr/>
            </a:pPr>
            <a:r>
              <a:rPr lang="en-US" dirty="0">
                <a:solidFill>
                  <a:schemeClr val="tx1"/>
                </a:solidFill>
                <a:latin typeface="Segoe UI Light"/>
                <a:cs typeface="Segoe UI Light"/>
              </a:rPr>
              <a:t>Set Form Id = “</a:t>
            </a:r>
            <a:r>
              <a:rPr lang="en-US" b="1" dirty="0">
                <a:solidFill>
                  <a:schemeClr val="tx1"/>
                </a:solidFill>
                <a:latin typeface="Segoe UI Light"/>
                <a:cs typeface="Segoe UI Light"/>
              </a:rPr>
              <a:t>Flow Training</a:t>
            </a:r>
            <a:r>
              <a:rPr lang="en-US" dirty="0">
                <a:solidFill>
                  <a:schemeClr val="tx1"/>
                </a:solidFill>
                <a:latin typeface="Segoe UI Light"/>
                <a:cs typeface="Segoe UI Light"/>
              </a:rPr>
              <a:t>” for Forms trigger</a:t>
            </a:r>
          </a:p>
          <a:p>
            <a:pPr marL="263525" indent="-263525" defTabSz="932742">
              <a:lnSpc>
                <a:spcPct val="100000"/>
              </a:lnSpc>
              <a:spcBef>
                <a:spcPts val="300"/>
              </a:spcBef>
              <a:buFont typeface="+mj-lt"/>
              <a:buAutoNum type="arabicPeriod"/>
              <a:defRPr/>
            </a:pPr>
            <a:r>
              <a:rPr lang="en-US" dirty="0">
                <a:solidFill>
                  <a:schemeClr val="tx1"/>
                </a:solidFill>
                <a:latin typeface="Segoe UI Light"/>
                <a:cs typeface="Segoe UI Light"/>
              </a:rPr>
              <a:t>Add new step “</a:t>
            </a:r>
            <a:r>
              <a:rPr lang="en-US" b="1" dirty="0">
                <a:solidFill>
                  <a:schemeClr val="tx1"/>
                </a:solidFill>
                <a:latin typeface="Segoe UI Light"/>
                <a:cs typeface="Segoe UI Light"/>
              </a:rPr>
              <a:t>Get response details</a:t>
            </a:r>
            <a:r>
              <a:rPr lang="en-US" dirty="0">
                <a:solidFill>
                  <a:schemeClr val="tx1"/>
                </a:solidFill>
                <a:latin typeface="Segoe UI Light"/>
                <a:cs typeface="Segoe UI Light"/>
              </a:rPr>
              <a:t>” (Forms)</a:t>
            </a: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Form Id: </a:t>
            </a:r>
            <a:r>
              <a:rPr lang="en-US" sz="1400" b="1" dirty="0">
                <a:latin typeface="Segoe UI Light"/>
                <a:cs typeface="Segoe UI Light"/>
              </a:rPr>
              <a:t>Flow Training</a:t>
            </a: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Response Id: </a:t>
            </a:r>
            <a:r>
              <a:rPr lang="en-US" sz="1400" b="1" dirty="0">
                <a:solidFill>
                  <a:srgbClr val="FF0000"/>
                </a:solidFill>
                <a:latin typeface="Segoe UI Light"/>
                <a:cs typeface="Segoe UI Light"/>
              </a:rPr>
              <a:t>[Response Id]</a:t>
            </a:r>
            <a:r>
              <a:rPr lang="en-US" sz="1400" b="1" dirty="0">
                <a:latin typeface="Segoe UI Light"/>
                <a:cs typeface="Segoe UI Light"/>
              </a:rPr>
              <a:t> </a:t>
            </a:r>
            <a:r>
              <a:rPr lang="en-US" sz="1400" dirty="0">
                <a:latin typeface="Segoe UI Light"/>
                <a:cs typeface="Segoe UI Light"/>
              </a:rPr>
              <a:t>(dynamic content from trigger)</a:t>
            </a:r>
            <a:endParaRPr lang="en-US" sz="1800" dirty="0">
              <a:latin typeface="Segoe UI Light"/>
              <a:cs typeface="Segoe UI Light"/>
            </a:endParaRPr>
          </a:p>
          <a:p>
            <a:pPr marL="263525" indent="-263525" defTabSz="932742">
              <a:lnSpc>
                <a:spcPct val="100000"/>
              </a:lnSpc>
              <a:spcBef>
                <a:spcPts val="300"/>
              </a:spcBef>
              <a:buFont typeface="+mj-lt"/>
              <a:buAutoNum type="arabicPeriod"/>
              <a:defRPr/>
            </a:pPr>
            <a:r>
              <a:rPr lang="en-US" dirty="0">
                <a:solidFill>
                  <a:schemeClr val="tx1"/>
                </a:solidFill>
                <a:latin typeface="Segoe UI Light"/>
                <a:cs typeface="Segoe UI Light"/>
              </a:rPr>
              <a:t>Add new step “</a:t>
            </a:r>
            <a:r>
              <a:rPr lang="en-US" b="1" dirty="0">
                <a:solidFill>
                  <a:schemeClr val="tx1"/>
                </a:solidFill>
                <a:latin typeface="Segoe UI Light"/>
                <a:cs typeface="Segoe UI Light"/>
              </a:rPr>
              <a:t>Create item</a:t>
            </a:r>
            <a:r>
              <a:rPr lang="en-US" dirty="0">
                <a:solidFill>
                  <a:schemeClr val="tx1"/>
                </a:solidFill>
                <a:latin typeface="Segoe UI Light"/>
                <a:cs typeface="Segoe UI Light"/>
              </a:rPr>
              <a:t>” (SharePoint)</a:t>
            </a:r>
            <a:endParaRPr lang="en-US" sz="1800" dirty="0">
              <a:solidFill>
                <a:schemeClr val="tx1"/>
              </a:solidFill>
              <a:latin typeface="Segoe UI Light"/>
              <a:cs typeface="Segoe UI Light"/>
            </a:endParaRP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Site Address: </a:t>
            </a:r>
            <a:r>
              <a:rPr lang="en-US" sz="1400" b="1" dirty="0" err="1">
                <a:latin typeface="Segoe UI Light"/>
                <a:cs typeface="Segoe UI Light"/>
              </a:rPr>
              <a:t>FlowTraining</a:t>
            </a:r>
            <a:endParaRPr lang="en-US" sz="1400" b="1" dirty="0">
              <a:latin typeface="Segoe UI Light"/>
              <a:cs typeface="Segoe UI Light"/>
            </a:endParaRP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List Name: “</a:t>
            </a:r>
            <a:r>
              <a:rPr lang="en-US" sz="1400" b="1" dirty="0">
                <a:latin typeface="Segoe UI Light"/>
                <a:cs typeface="Segoe UI Light"/>
              </a:rPr>
              <a:t>Forms Responses</a:t>
            </a:r>
            <a:r>
              <a:rPr lang="en-US" sz="1400" dirty="0">
                <a:latin typeface="Segoe UI Light"/>
                <a:cs typeface="Segoe UI Light"/>
              </a:rPr>
              <a:t>”</a:t>
            </a: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Title: </a:t>
            </a:r>
            <a:r>
              <a:rPr lang="en-US" sz="1400" b="1" dirty="0">
                <a:solidFill>
                  <a:srgbClr val="FF0000"/>
                </a:solidFill>
                <a:latin typeface="Segoe UI Light"/>
                <a:cs typeface="Segoe UI Light"/>
              </a:rPr>
              <a:t>[Responders’ Email] </a:t>
            </a:r>
            <a:r>
              <a:rPr lang="en-US" sz="1400" dirty="0">
                <a:latin typeface="Segoe UI Light"/>
                <a:cs typeface="Segoe UI Light"/>
              </a:rPr>
              <a:t>(dynamic content from Get response detail)</a:t>
            </a: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Question:  </a:t>
            </a:r>
            <a:r>
              <a:rPr lang="en-US" sz="1400" b="1" dirty="0">
                <a:solidFill>
                  <a:srgbClr val="FF0000"/>
                </a:solidFill>
                <a:latin typeface="Segoe UI Light"/>
                <a:cs typeface="Segoe UI Light"/>
              </a:rPr>
              <a:t>[Do you like Power Automate?] </a:t>
            </a:r>
            <a:r>
              <a:rPr lang="en-US" sz="1400" dirty="0">
                <a:latin typeface="Segoe UI Light"/>
                <a:cs typeface="Segoe UI Light"/>
              </a:rPr>
              <a:t>(dynamic content from Get response detail)</a:t>
            </a:r>
          </a:p>
          <a:p>
            <a:pPr marL="447675" lvl="2" indent="-223838" defTabSz="932742">
              <a:lnSpc>
                <a:spcPct val="100000"/>
              </a:lnSpc>
              <a:spcBef>
                <a:spcPts val="300"/>
              </a:spcBef>
              <a:buFont typeface="Arial" panose="020B0604020202020204" pitchFamily="34" charset="0"/>
              <a:buChar char="•"/>
              <a:defRPr/>
            </a:pPr>
            <a:r>
              <a:rPr lang="en-US" sz="1400" dirty="0">
                <a:latin typeface="Segoe UI Light"/>
                <a:cs typeface="Segoe UI Light"/>
              </a:rPr>
              <a:t>Submissions Time: </a:t>
            </a:r>
            <a:r>
              <a:rPr lang="en-US" sz="1400" b="1" dirty="0">
                <a:solidFill>
                  <a:srgbClr val="FF0000"/>
                </a:solidFill>
                <a:latin typeface="Segoe UI Light"/>
                <a:cs typeface="Segoe UI Light"/>
              </a:rPr>
              <a:t>[Submission time] </a:t>
            </a:r>
            <a:r>
              <a:rPr lang="en-US" sz="1400" dirty="0">
                <a:latin typeface="Segoe UI Light"/>
                <a:cs typeface="Segoe UI Light"/>
              </a:rPr>
              <a:t>(dynamic content from Get response detail)</a:t>
            </a:r>
          </a:p>
          <a:p>
            <a:pPr marL="263525" indent="-263525" defTabSz="932742">
              <a:lnSpc>
                <a:spcPct val="100000"/>
              </a:lnSpc>
              <a:spcBef>
                <a:spcPts val="300"/>
              </a:spcBef>
              <a:buFont typeface="+mj-lt"/>
              <a:buAutoNum type="arabicPeriod"/>
              <a:defRPr/>
            </a:pPr>
            <a:r>
              <a:rPr lang="en-US" dirty="0">
                <a:solidFill>
                  <a:schemeClr val="tx1"/>
                </a:solidFill>
                <a:latin typeface="Segoe UI Light"/>
                <a:cs typeface="Segoe UI Light"/>
              </a:rPr>
              <a:t>Add new step “</a:t>
            </a:r>
            <a:r>
              <a:rPr lang="en-US" b="1" dirty="0">
                <a:latin typeface="Segoe UI Light"/>
                <a:cs typeface="Segoe UI Light"/>
              </a:rPr>
              <a:t>Parse JSON</a:t>
            </a:r>
            <a:r>
              <a:rPr lang="en-US" dirty="0">
                <a:solidFill>
                  <a:schemeClr val="tx1"/>
                </a:solidFill>
                <a:latin typeface="Segoe UI Light"/>
                <a:cs typeface="Segoe UI Light"/>
              </a:rPr>
              <a:t>”</a:t>
            </a:r>
            <a:endParaRPr lang="en-US" sz="1800" dirty="0">
              <a:solidFill>
                <a:schemeClr val="tx1"/>
              </a:solidFill>
              <a:latin typeface="Segoe UI Light"/>
              <a:cs typeface="Segoe UI Light"/>
            </a:endParaRPr>
          </a:p>
          <a:p>
            <a:pPr marL="447675" lvl="2" indent="-223838" defTabSz="932742">
              <a:spcBef>
                <a:spcPts val="300"/>
              </a:spcBef>
              <a:buFont typeface="Arial" panose="020B0604020202020204" pitchFamily="34" charset="0"/>
              <a:buChar char="•"/>
              <a:defRPr/>
            </a:pPr>
            <a:r>
              <a:rPr lang="en-US" sz="1400" dirty="0">
                <a:latin typeface="Segoe UI Light"/>
                <a:cs typeface="Segoe UI Light"/>
              </a:rPr>
              <a:t>Content: </a:t>
            </a:r>
            <a:r>
              <a:rPr lang="en-US" sz="1400" b="1" dirty="0">
                <a:solidFill>
                  <a:srgbClr val="FF0000"/>
                </a:solidFill>
                <a:latin typeface="Segoe UI Light"/>
                <a:cs typeface="Segoe UI Light"/>
              </a:rPr>
              <a:t>[Attachments] </a:t>
            </a:r>
            <a:r>
              <a:rPr lang="en-US" sz="1400" dirty="0">
                <a:latin typeface="Segoe UI Light"/>
                <a:cs typeface="Segoe UI Light"/>
              </a:rPr>
              <a:t>(dynamic content from Get response detail)</a:t>
            </a:r>
          </a:p>
          <a:p>
            <a:pPr marL="447675" lvl="2" indent="-223838" defTabSz="932742">
              <a:spcBef>
                <a:spcPts val="300"/>
              </a:spcBef>
              <a:buFont typeface="Arial" panose="020B0604020202020204" pitchFamily="34" charset="0"/>
              <a:buChar char="•"/>
              <a:defRPr/>
            </a:pPr>
            <a:r>
              <a:rPr lang="en-US" sz="1400" dirty="0">
                <a:latin typeface="Segoe UI Light"/>
                <a:cs typeface="Segoe UI Light"/>
              </a:rPr>
              <a:t>Schema: </a:t>
            </a:r>
            <a:r>
              <a:rPr lang="en-US" sz="1400" b="1" dirty="0">
                <a:cs typeface="Calibri"/>
              </a:rPr>
              <a:t>{"type": "</a:t>
            </a:r>
            <a:r>
              <a:rPr lang="en-US" sz="1400" b="1" dirty="0" err="1">
                <a:cs typeface="Calibri"/>
              </a:rPr>
              <a:t>array","items</a:t>
            </a:r>
            <a:r>
              <a:rPr lang="en-US" sz="1400" b="1" dirty="0">
                <a:cs typeface="Calibri"/>
              </a:rPr>
              <a:t>": {"type": "</a:t>
            </a:r>
            <a:r>
              <a:rPr lang="en-US" sz="1400" b="1" dirty="0" err="1">
                <a:cs typeface="Calibri"/>
              </a:rPr>
              <a:t>object","properties</a:t>
            </a:r>
            <a:r>
              <a:rPr lang="en-US" sz="1400" b="1" dirty="0">
                <a:cs typeface="Calibri"/>
              </a:rPr>
              <a:t>": {"name": {"type": "string"},"link": {"type": "string"},"id": {"type": "string"}}}}</a:t>
            </a:r>
            <a:endParaRPr lang="en-US" sz="1050" b="1" dirty="0">
              <a:cs typeface="Calibri"/>
            </a:endParaRPr>
          </a:p>
        </p:txBody>
      </p:sp>
      <p:pic>
        <p:nvPicPr>
          <p:cNvPr id="5" name="Picture 4">
            <a:extLst>
              <a:ext uri="{FF2B5EF4-FFF2-40B4-BE49-F238E27FC236}">
                <a16:creationId xmlns:a16="http://schemas.microsoft.com/office/drawing/2014/main" id="{A734B1D4-95CD-44CF-B357-82D5C93BD7C5}"/>
              </a:ext>
            </a:extLst>
          </p:cNvPr>
          <p:cNvPicPr>
            <a:picLocks noChangeAspect="1"/>
          </p:cNvPicPr>
          <p:nvPr/>
        </p:nvPicPr>
        <p:blipFill>
          <a:blip r:embed="rId5"/>
          <a:stretch>
            <a:fillRect/>
          </a:stretch>
        </p:blipFill>
        <p:spPr>
          <a:xfrm>
            <a:off x="7216918" y="1040050"/>
            <a:ext cx="3380742" cy="2768843"/>
          </a:xfrm>
          <a:prstGeom prst="rect">
            <a:avLst/>
          </a:prstGeom>
        </p:spPr>
      </p:pic>
      <p:pic>
        <p:nvPicPr>
          <p:cNvPr id="11" name="Picture 10">
            <a:extLst>
              <a:ext uri="{FF2B5EF4-FFF2-40B4-BE49-F238E27FC236}">
                <a16:creationId xmlns:a16="http://schemas.microsoft.com/office/drawing/2014/main" id="{77ADE013-EC04-450F-90EF-22C4DE8EF1DA}"/>
              </a:ext>
            </a:extLst>
          </p:cNvPr>
          <p:cNvPicPr>
            <a:picLocks noChangeAspect="1"/>
          </p:cNvPicPr>
          <p:nvPr/>
        </p:nvPicPr>
        <p:blipFill>
          <a:blip r:embed="rId6"/>
          <a:stretch>
            <a:fillRect/>
          </a:stretch>
        </p:blipFill>
        <p:spPr>
          <a:xfrm>
            <a:off x="10686285" y="830527"/>
            <a:ext cx="1335031" cy="952966"/>
          </a:xfrm>
          <a:prstGeom prst="rect">
            <a:avLst/>
          </a:prstGeom>
        </p:spPr>
      </p:pic>
      <p:pic>
        <p:nvPicPr>
          <p:cNvPr id="12" name="Picture 11">
            <a:extLst>
              <a:ext uri="{FF2B5EF4-FFF2-40B4-BE49-F238E27FC236}">
                <a16:creationId xmlns:a16="http://schemas.microsoft.com/office/drawing/2014/main" id="{B033769B-1E6A-4506-BA36-EB99AECB17FE}"/>
              </a:ext>
            </a:extLst>
          </p:cNvPr>
          <p:cNvPicPr/>
          <p:nvPr/>
        </p:nvPicPr>
        <p:blipFill>
          <a:blip r:embed="rId7"/>
          <a:stretch>
            <a:fillRect/>
          </a:stretch>
        </p:blipFill>
        <p:spPr>
          <a:xfrm>
            <a:off x="7989934" y="4941251"/>
            <a:ext cx="3464553" cy="1855316"/>
          </a:xfrm>
          <a:prstGeom prst="rect">
            <a:avLst/>
          </a:prstGeom>
        </p:spPr>
      </p:pic>
      <p:pic>
        <p:nvPicPr>
          <p:cNvPr id="2" name="Picture 1">
            <a:extLst>
              <a:ext uri="{FF2B5EF4-FFF2-40B4-BE49-F238E27FC236}">
                <a16:creationId xmlns:a16="http://schemas.microsoft.com/office/drawing/2014/main" id="{9D9A7F05-B3DD-44C5-B9EB-396B9289B2C8}"/>
              </a:ext>
            </a:extLst>
          </p:cNvPr>
          <p:cNvPicPr>
            <a:picLocks noChangeAspect="1"/>
          </p:cNvPicPr>
          <p:nvPr/>
        </p:nvPicPr>
        <p:blipFill>
          <a:blip r:embed="rId8"/>
          <a:stretch>
            <a:fillRect/>
          </a:stretch>
        </p:blipFill>
        <p:spPr>
          <a:xfrm>
            <a:off x="8973879" y="1885523"/>
            <a:ext cx="3151431" cy="2983034"/>
          </a:xfrm>
          <a:prstGeom prst="rect">
            <a:avLst/>
          </a:prstGeom>
        </p:spPr>
      </p:pic>
    </p:spTree>
    <p:extLst>
      <p:ext uri="{BB962C8B-B14F-4D97-AF65-F5344CB8AC3E}">
        <p14:creationId xmlns:p14="http://schemas.microsoft.com/office/powerpoint/2010/main" val="3334352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6F52-BD7B-459E-BCFA-FE6D306319B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4" name="Title 2">
            <a:extLst>
              <a:ext uri="{FF2B5EF4-FFF2-40B4-BE49-F238E27FC236}">
                <a16:creationId xmlns:a16="http://schemas.microsoft.com/office/drawing/2014/main" id="{0975E104-5237-4600-AB29-3E4BA51D6407}"/>
              </a:ext>
            </a:extLst>
          </p:cNvPr>
          <p:cNvSpPr>
            <a:spLocks noGrp="1"/>
          </p:cNvSpPr>
          <p:nvPr>
            <p:ph type="title"/>
          </p:nvPr>
        </p:nvSpPr>
        <p:spPr>
          <a:xfrm>
            <a:off x="197866" y="0"/>
            <a:ext cx="10515600" cy="1235313"/>
          </a:xfrm>
        </p:spPr>
        <p:txBody>
          <a:bodyPr>
            <a:normAutofit/>
          </a:bodyPr>
          <a:lstStyle/>
          <a:p>
            <a:r>
              <a:rPr lang="en-US" sz="4000" dirty="0"/>
              <a:t>Lab 1 - Start a flow in when a Form is submitted</a:t>
            </a:r>
          </a:p>
        </p:txBody>
      </p:sp>
      <p:sp>
        <p:nvSpPr>
          <p:cNvPr id="7" name="TextBox 6">
            <a:extLst>
              <a:ext uri="{FF2B5EF4-FFF2-40B4-BE49-F238E27FC236}">
                <a16:creationId xmlns:a16="http://schemas.microsoft.com/office/drawing/2014/main" id="{3CD023C1-E168-4E08-8B62-1184D4007FF0}"/>
              </a:ext>
            </a:extLst>
          </p:cNvPr>
          <p:cNvSpPr txBox="1"/>
          <p:nvPr/>
        </p:nvSpPr>
        <p:spPr>
          <a:xfrm>
            <a:off x="404813" y="1104106"/>
            <a:ext cx="5703894" cy="5501506"/>
          </a:xfrm>
          <a:prstGeom prst="rect">
            <a:avLst/>
          </a:prstGeom>
          <a:noFill/>
        </p:spPr>
        <p:txBody>
          <a:bodyPr wrap="square">
            <a:spAutoFit/>
          </a:bodyPr>
          <a:lstStyle/>
          <a:p>
            <a:pPr defTabSz="932742">
              <a:lnSpc>
                <a:spcPct val="100000"/>
              </a:lnSpc>
              <a:spcBef>
                <a:spcPts val="300"/>
              </a:spcBef>
              <a:defRPr/>
            </a:pPr>
            <a:r>
              <a:rPr lang="en-US" dirty="0">
                <a:solidFill>
                  <a:schemeClr val="tx1"/>
                </a:solidFill>
                <a:latin typeface="Segoe UI Light"/>
                <a:cs typeface="Segoe UI Light"/>
              </a:rPr>
              <a:t>7. Add new step “</a:t>
            </a:r>
            <a:r>
              <a:rPr lang="en-US" b="1" dirty="0">
                <a:solidFill>
                  <a:schemeClr val="tx1"/>
                </a:solidFill>
                <a:latin typeface="Segoe UI Light"/>
                <a:cs typeface="Segoe UI Light"/>
              </a:rPr>
              <a:t>Get file content</a:t>
            </a:r>
            <a:r>
              <a:rPr lang="en-US" dirty="0">
                <a:solidFill>
                  <a:schemeClr val="tx1"/>
                </a:solidFill>
                <a:latin typeface="Segoe UI Light"/>
                <a:cs typeface="Segoe UI Light"/>
              </a:rPr>
              <a:t>” (OneDrive for Business)</a:t>
            </a: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File: </a:t>
            </a:r>
            <a:r>
              <a:rPr lang="en-US" sz="1600" b="1" dirty="0">
                <a:latin typeface="Segoe UI Light"/>
                <a:cs typeface="Segoe UI Light"/>
              </a:rPr>
              <a:t>[Id]</a:t>
            </a:r>
            <a:r>
              <a:rPr lang="en-US" sz="1600" dirty="0">
                <a:latin typeface="Segoe UI Light"/>
                <a:cs typeface="Segoe UI Light"/>
              </a:rPr>
              <a:t> (dynamic content from Parse JSON)</a:t>
            </a:r>
          </a:p>
          <a:p>
            <a:pPr marL="447675" lvl="2" indent="-223838" defTabSz="932742">
              <a:lnSpc>
                <a:spcPct val="100000"/>
              </a:lnSpc>
              <a:spcBef>
                <a:spcPts val="300"/>
              </a:spcBef>
              <a:buFont typeface="Arial" panose="020B0604020202020204" pitchFamily="34" charset="0"/>
              <a:buChar char="•"/>
              <a:defRPr/>
            </a:pPr>
            <a:r>
              <a:rPr lang="en-US" sz="1600" b="1" dirty="0">
                <a:solidFill>
                  <a:srgbClr val="FF0000"/>
                </a:solidFill>
                <a:latin typeface="Segoe UI Light"/>
                <a:cs typeface="Segoe UI Light"/>
              </a:rPr>
              <a:t>NOTE</a:t>
            </a:r>
            <a:r>
              <a:rPr lang="en-US" sz="1600" dirty="0">
                <a:latin typeface="Segoe UI Light"/>
                <a:cs typeface="Segoe UI Light"/>
              </a:rPr>
              <a:t>, </a:t>
            </a:r>
            <a:r>
              <a:rPr lang="en-US" sz="1600" b="1" dirty="0">
                <a:latin typeface="Segoe UI Light"/>
                <a:cs typeface="Segoe UI Light"/>
              </a:rPr>
              <a:t>Apply to each </a:t>
            </a:r>
            <a:r>
              <a:rPr lang="en-US" sz="1600" dirty="0">
                <a:latin typeface="Segoe UI Light"/>
                <a:cs typeface="Segoe UI Light"/>
              </a:rPr>
              <a:t>step is automatically added after this as Parse JSON output is an array of files</a:t>
            </a:r>
            <a:endParaRPr lang="en-US" sz="1800" dirty="0">
              <a:latin typeface="Segoe UI Light"/>
              <a:cs typeface="Segoe UI Light"/>
            </a:endParaRPr>
          </a:p>
          <a:p>
            <a:pPr defTabSz="932742">
              <a:lnSpc>
                <a:spcPct val="100000"/>
              </a:lnSpc>
              <a:spcBef>
                <a:spcPts val="300"/>
              </a:spcBef>
              <a:defRPr/>
            </a:pPr>
            <a:r>
              <a:rPr lang="en-US" sz="2000" dirty="0">
                <a:solidFill>
                  <a:schemeClr val="tx1"/>
                </a:solidFill>
                <a:latin typeface="Segoe UI Light"/>
                <a:cs typeface="Segoe UI Light"/>
              </a:rPr>
              <a:t>8. </a:t>
            </a:r>
            <a:r>
              <a:rPr lang="en-US" dirty="0">
                <a:solidFill>
                  <a:schemeClr val="tx1"/>
                </a:solidFill>
                <a:latin typeface="Segoe UI Light"/>
                <a:cs typeface="Segoe UI Light"/>
              </a:rPr>
              <a:t>Add new </a:t>
            </a:r>
            <a:r>
              <a:rPr lang="en-US" dirty="0">
                <a:latin typeface="Segoe UI Light"/>
                <a:cs typeface="Segoe UI Light"/>
              </a:rPr>
              <a:t>action</a:t>
            </a:r>
            <a:r>
              <a:rPr lang="en-US" dirty="0">
                <a:solidFill>
                  <a:schemeClr val="tx1"/>
                </a:solidFill>
                <a:latin typeface="Segoe UI Light"/>
                <a:cs typeface="Segoe UI Light"/>
              </a:rPr>
              <a:t> “</a:t>
            </a:r>
            <a:r>
              <a:rPr lang="en-US" b="1" dirty="0">
                <a:solidFill>
                  <a:schemeClr val="tx1"/>
                </a:solidFill>
                <a:latin typeface="Segoe UI Light"/>
                <a:cs typeface="Segoe UI Light"/>
              </a:rPr>
              <a:t>Add attachment</a:t>
            </a:r>
            <a:r>
              <a:rPr lang="en-US" dirty="0">
                <a:solidFill>
                  <a:schemeClr val="tx1"/>
                </a:solidFill>
                <a:latin typeface="Segoe UI Light"/>
                <a:cs typeface="Segoe UI Light"/>
              </a:rPr>
              <a:t>” (SharePoint) after “Get file content” action inside the Apply to each loop</a:t>
            </a:r>
            <a:endParaRPr lang="en-US" sz="1800" dirty="0">
              <a:solidFill>
                <a:schemeClr val="tx1"/>
              </a:solidFill>
              <a:latin typeface="Segoe UI Light"/>
              <a:cs typeface="Segoe UI Light"/>
            </a:endParaRP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Site Address: </a:t>
            </a:r>
            <a:r>
              <a:rPr lang="en-US" sz="1600" b="1" dirty="0" err="1">
                <a:latin typeface="Segoe UI Light"/>
                <a:cs typeface="Segoe UI Light"/>
              </a:rPr>
              <a:t>FlowTraining</a:t>
            </a:r>
            <a:endParaRPr lang="en-US" sz="1600" b="1" dirty="0">
              <a:latin typeface="Segoe UI Light"/>
              <a:cs typeface="Segoe UI Light"/>
            </a:endParaRP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List Name: “</a:t>
            </a:r>
            <a:r>
              <a:rPr lang="en-US" sz="1600" b="1" dirty="0">
                <a:latin typeface="Segoe UI Light"/>
                <a:cs typeface="Segoe UI Light"/>
              </a:rPr>
              <a:t>Forms Responses</a:t>
            </a:r>
            <a:r>
              <a:rPr lang="en-US" sz="1600" dirty="0">
                <a:latin typeface="Segoe UI Light"/>
                <a:cs typeface="Segoe UI Light"/>
              </a:rPr>
              <a:t>”</a:t>
            </a: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Id: </a:t>
            </a:r>
            <a:r>
              <a:rPr lang="en-US" sz="1600" b="1" dirty="0">
                <a:solidFill>
                  <a:srgbClr val="FF0000"/>
                </a:solidFill>
                <a:latin typeface="Segoe UI Light"/>
                <a:cs typeface="Segoe UI Light"/>
              </a:rPr>
              <a:t>[ID] </a:t>
            </a:r>
            <a:r>
              <a:rPr lang="en-US" sz="1600" dirty="0">
                <a:latin typeface="Segoe UI Light"/>
                <a:cs typeface="Segoe UI Light"/>
              </a:rPr>
              <a:t>(dynamic content from Create item)</a:t>
            </a: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Subject: </a:t>
            </a:r>
            <a:r>
              <a:rPr lang="en-US" sz="1600" b="1" dirty="0">
                <a:solidFill>
                  <a:srgbClr val="FF0000"/>
                </a:solidFill>
                <a:latin typeface="Segoe UI Light"/>
                <a:cs typeface="Segoe UI Light"/>
              </a:rPr>
              <a:t>[name] </a:t>
            </a:r>
            <a:r>
              <a:rPr lang="en-US" sz="1600" dirty="0">
                <a:latin typeface="Segoe UI Light"/>
                <a:cs typeface="Segoe UI Light"/>
              </a:rPr>
              <a:t>(dynamic content from Parse JSON)</a:t>
            </a: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File Content: </a:t>
            </a:r>
            <a:r>
              <a:rPr lang="en-US" sz="1600" b="1" dirty="0">
                <a:solidFill>
                  <a:srgbClr val="FF0000"/>
                </a:solidFill>
                <a:latin typeface="Segoe UI Light"/>
                <a:cs typeface="Segoe UI Light"/>
              </a:rPr>
              <a:t>[File content]</a:t>
            </a:r>
            <a:r>
              <a:rPr lang="en-US" sz="1600" b="1" i="1" dirty="0">
                <a:solidFill>
                  <a:srgbClr val="FF0000"/>
                </a:solidFill>
                <a:latin typeface="Segoe UI Light"/>
                <a:cs typeface="Segoe UI Light"/>
              </a:rPr>
              <a:t> </a:t>
            </a:r>
            <a:r>
              <a:rPr lang="en-US" sz="1600" dirty="0">
                <a:latin typeface="Segoe UI Light"/>
                <a:cs typeface="Segoe UI Light"/>
              </a:rPr>
              <a:t>(dynamic content from Get file content)</a:t>
            </a:r>
          </a:p>
          <a:p>
            <a:pPr defTabSz="932742">
              <a:lnSpc>
                <a:spcPct val="100000"/>
              </a:lnSpc>
              <a:spcBef>
                <a:spcPts val="300"/>
              </a:spcBef>
              <a:defRPr/>
            </a:pPr>
            <a:r>
              <a:rPr lang="en-US" sz="1800" dirty="0">
                <a:solidFill>
                  <a:schemeClr val="tx1"/>
                </a:solidFill>
                <a:latin typeface="Segoe UI Light"/>
                <a:cs typeface="Segoe UI Light"/>
              </a:rPr>
              <a:t>9. Save the flow and go back to </a:t>
            </a:r>
            <a:r>
              <a:rPr lang="en-US" sz="1800" b="1" dirty="0">
                <a:solidFill>
                  <a:schemeClr val="tx1"/>
                </a:solidFill>
                <a:latin typeface="Segoe UI Light"/>
                <a:cs typeface="Segoe UI Light"/>
              </a:rPr>
              <a:t>Flow Training </a:t>
            </a:r>
            <a:r>
              <a:rPr lang="en-US" sz="1800" dirty="0">
                <a:solidFill>
                  <a:schemeClr val="tx1"/>
                </a:solidFill>
                <a:latin typeface="Segoe UI Light"/>
                <a:cs typeface="Segoe UI Light"/>
              </a:rPr>
              <a:t>form</a:t>
            </a:r>
          </a:p>
          <a:p>
            <a:pPr defTabSz="932742">
              <a:lnSpc>
                <a:spcPct val="100000"/>
              </a:lnSpc>
              <a:spcBef>
                <a:spcPts val="300"/>
              </a:spcBef>
              <a:defRPr/>
            </a:pPr>
            <a:r>
              <a:rPr lang="en-US" dirty="0">
                <a:latin typeface="Segoe UI Light"/>
                <a:cs typeface="Segoe UI Light"/>
              </a:rPr>
              <a:t>10. Open form in </a:t>
            </a:r>
            <a:r>
              <a:rPr lang="en-US" b="1" dirty="0">
                <a:latin typeface="Segoe UI Light"/>
                <a:cs typeface="Segoe UI Light"/>
              </a:rPr>
              <a:t>Preview</a:t>
            </a:r>
            <a:r>
              <a:rPr lang="en-US" dirty="0">
                <a:latin typeface="Segoe UI Light"/>
                <a:cs typeface="Segoe UI Light"/>
              </a:rPr>
              <a:t> and submit a few answers with file uploads </a:t>
            </a:r>
          </a:p>
          <a:p>
            <a:pPr defTabSz="932742">
              <a:lnSpc>
                <a:spcPct val="100000"/>
              </a:lnSpc>
              <a:spcBef>
                <a:spcPts val="300"/>
              </a:spcBef>
              <a:defRPr/>
            </a:pPr>
            <a:r>
              <a:rPr lang="en-US" dirty="0">
                <a:latin typeface="Segoe UI Light"/>
                <a:cs typeface="Segoe UI Light"/>
              </a:rPr>
              <a:t>11. Open </a:t>
            </a:r>
            <a:r>
              <a:rPr lang="en-US" b="1" dirty="0">
                <a:latin typeface="Segoe UI Light"/>
                <a:cs typeface="Segoe UI Light"/>
              </a:rPr>
              <a:t>Forms Responses </a:t>
            </a:r>
            <a:r>
              <a:rPr lang="en-US" dirty="0">
                <a:latin typeface="Segoe UI Light"/>
                <a:cs typeface="Segoe UI Light"/>
              </a:rPr>
              <a:t>list in </a:t>
            </a:r>
            <a:r>
              <a:rPr lang="en-US" b="1" dirty="0" err="1">
                <a:latin typeface="Segoe UI Light"/>
                <a:cs typeface="Segoe UI Light"/>
              </a:rPr>
              <a:t>FlowTraining</a:t>
            </a:r>
            <a:r>
              <a:rPr lang="en-US" dirty="0">
                <a:latin typeface="Segoe UI Light"/>
                <a:cs typeface="Segoe UI Light"/>
              </a:rPr>
              <a:t> site </a:t>
            </a:r>
            <a:r>
              <a:rPr lang="en-US" sz="1600" dirty="0">
                <a:latin typeface="Segoe UI Light"/>
                <a:cs typeface="Segoe UI Light"/>
                <a:hlinkClick r:id="rId3"/>
              </a:rPr>
              <a:t>https://YOURTENANTNAME.sharepoint.com/sites/flowtraining</a:t>
            </a:r>
            <a:r>
              <a:rPr lang="en-US" sz="1600" dirty="0">
                <a:latin typeface="Segoe UI Light"/>
                <a:cs typeface="Segoe UI Light"/>
              </a:rPr>
              <a:t> </a:t>
            </a:r>
            <a:r>
              <a:rPr lang="en-US" dirty="0">
                <a:latin typeface="Segoe UI Light"/>
                <a:cs typeface="Segoe UI Light"/>
              </a:rPr>
              <a:t>and you should see information about submitted Form including attachments</a:t>
            </a:r>
          </a:p>
        </p:txBody>
      </p:sp>
      <p:pic>
        <p:nvPicPr>
          <p:cNvPr id="10" name="Picture 9">
            <a:extLst>
              <a:ext uri="{FF2B5EF4-FFF2-40B4-BE49-F238E27FC236}">
                <a16:creationId xmlns:a16="http://schemas.microsoft.com/office/drawing/2014/main" id="{9BFE5D61-8897-4093-8AB6-B1C466A7A6B7}"/>
              </a:ext>
            </a:extLst>
          </p:cNvPr>
          <p:cNvPicPr/>
          <p:nvPr/>
        </p:nvPicPr>
        <p:blipFill>
          <a:blip r:embed="rId4"/>
          <a:stretch>
            <a:fillRect/>
          </a:stretch>
        </p:blipFill>
        <p:spPr>
          <a:xfrm>
            <a:off x="8343014" y="848227"/>
            <a:ext cx="3651120" cy="885762"/>
          </a:xfrm>
          <a:prstGeom prst="rect">
            <a:avLst/>
          </a:prstGeom>
        </p:spPr>
      </p:pic>
      <p:pic>
        <p:nvPicPr>
          <p:cNvPr id="11" name="Picture 10">
            <a:extLst>
              <a:ext uri="{FF2B5EF4-FFF2-40B4-BE49-F238E27FC236}">
                <a16:creationId xmlns:a16="http://schemas.microsoft.com/office/drawing/2014/main" id="{60EF6D70-0765-4DB0-87D2-98CEC67BB4F0}"/>
              </a:ext>
            </a:extLst>
          </p:cNvPr>
          <p:cNvPicPr/>
          <p:nvPr/>
        </p:nvPicPr>
        <p:blipFill>
          <a:blip r:embed="rId5"/>
          <a:stretch>
            <a:fillRect/>
          </a:stretch>
        </p:blipFill>
        <p:spPr>
          <a:xfrm>
            <a:off x="8419149" y="1733989"/>
            <a:ext cx="3498850" cy="1553845"/>
          </a:xfrm>
          <a:prstGeom prst="rect">
            <a:avLst/>
          </a:prstGeom>
        </p:spPr>
      </p:pic>
      <p:pic>
        <p:nvPicPr>
          <p:cNvPr id="6" name="Picture 5">
            <a:extLst>
              <a:ext uri="{FF2B5EF4-FFF2-40B4-BE49-F238E27FC236}">
                <a16:creationId xmlns:a16="http://schemas.microsoft.com/office/drawing/2014/main" id="{119D7EC0-9B1E-4CDE-BBB7-6162BE5D0CD0}"/>
              </a:ext>
            </a:extLst>
          </p:cNvPr>
          <p:cNvPicPr>
            <a:picLocks noChangeAspect="1"/>
          </p:cNvPicPr>
          <p:nvPr/>
        </p:nvPicPr>
        <p:blipFill>
          <a:blip r:embed="rId6"/>
          <a:stretch>
            <a:fillRect/>
          </a:stretch>
        </p:blipFill>
        <p:spPr>
          <a:xfrm>
            <a:off x="8495284" y="3342293"/>
            <a:ext cx="3498850" cy="702929"/>
          </a:xfrm>
          <a:prstGeom prst="rect">
            <a:avLst/>
          </a:prstGeom>
        </p:spPr>
      </p:pic>
      <p:pic>
        <p:nvPicPr>
          <p:cNvPr id="2" name="Picture 1">
            <a:extLst>
              <a:ext uri="{FF2B5EF4-FFF2-40B4-BE49-F238E27FC236}">
                <a16:creationId xmlns:a16="http://schemas.microsoft.com/office/drawing/2014/main" id="{39B8C956-4B34-4087-ABF2-475D9CC7B259}"/>
              </a:ext>
            </a:extLst>
          </p:cNvPr>
          <p:cNvPicPr>
            <a:picLocks noChangeAspect="1"/>
          </p:cNvPicPr>
          <p:nvPr/>
        </p:nvPicPr>
        <p:blipFill>
          <a:blip r:embed="rId7"/>
          <a:stretch>
            <a:fillRect/>
          </a:stretch>
        </p:blipFill>
        <p:spPr>
          <a:xfrm>
            <a:off x="6315654" y="4381164"/>
            <a:ext cx="6083293" cy="2273636"/>
          </a:xfrm>
          <a:prstGeom prst="rect">
            <a:avLst/>
          </a:prstGeom>
        </p:spPr>
      </p:pic>
    </p:spTree>
    <p:extLst>
      <p:ext uri="{BB962C8B-B14F-4D97-AF65-F5344CB8AC3E}">
        <p14:creationId xmlns:p14="http://schemas.microsoft.com/office/powerpoint/2010/main" val="28937284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AF634-1735-498F-BF14-CB5565614AF7}"/>
              </a:ext>
            </a:extLst>
          </p:cNvPr>
          <p:cNvSpPr>
            <a:spLocks noGrp="1"/>
          </p:cNvSpPr>
          <p:nvPr>
            <p:ph type="title"/>
          </p:nvPr>
        </p:nvSpPr>
        <p:spPr>
          <a:xfrm>
            <a:off x="269239" y="2084363"/>
            <a:ext cx="11653523" cy="1158629"/>
          </a:xfrm>
        </p:spPr>
        <p:txBody>
          <a:bodyPr/>
          <a:lstStyle/>
          <a:p>
            <a:r>
              <a:rPr lang="en-US"/>
              <a:t>Flow and PowerApps</a:t>
            </a:r>
          </a:p>
        </p:txBody>
      </p:sp>
    </p:spTree>
    <p:extLst>
      <p:ext uri="{BB962C8B-B14F-4D97-AF65-F5344CB8AC3E}">
        <p14:creationId xmlns:p14="http://schemas.microsoft.com/office/powerpoint/2010/main" val="4227565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68D42-2259-48E7-8A06-0B0D011C81B4}"/>
              </a:ext>
            </a:extLst>
          </p:cNvPr>
          <p:cNvSpPr>
            <a:spLocks noGrp="1"/>
          </p:cNvSpPr>
          <p:nvPr>
            <p:ph type="title"/>
          </p:nvPr>
        </p:nvSpPr>
        <p:spPr>
          <a:xfrm>
            <a:off x="403123" y="335628"/>
            <a:ext cx="10515600" cy="1325563"/>
          </a:xfrm>
        </p:spPr>
        <p:txBody>
          <a:bodyPr/>
          <a:lstStyle/>
          <a:p>
            <a:r>
              <a:rPr lang="en-US" dirty="0"/>
              <a:t>Start a Power Automate flow in PowerApps</a:t>
            </a:r>
            <a:br>
              <a:rPr lang="en-US" dirty="0"/>
            </a:br>
            <a:endParaRPr lang="en-US" dirty="0"/>
          </a:p>
        </p:txBody>
      </p:sp>
      <p:grpSp>
        <p:nvGrpSpPr>
          <p:cNvPr id="7" name="Group 6">
            <a:extLst>
              <a:ext uri="{FF2B5EF4-FFF2-40B4-BE49-F238E27FC236}">
                <a16:creationId xmlns:a16="http://schemas.microsoft.com/office/drawing/2014/main" id="{E62214E6-FAE9-4325-9927-7896C06C990A}"/>
              </a:ext>
            </a:extLst>
          </p:cNvPr>
          <p:cNvGrpSpPr/>
          <p:nvPr/>
        </p:nvGrpSpPr>
        <p:grpSpPr>
          <a:xfrm>
            <a:off x="819431" y="2380716"/>
            <a:ext cx="1998471" cy="1995751"/>
            <a:chOff x="1122085" y="1504953"/>
            <a:chExt cx="1998471" cy="1995751"/>
          </a:xfrm>
        </p:grpSpPr>
        <p:sp>
          <p:nvSpPr>
            <p:cNvPr id="35" name="TextBox 34">
              <a:extLst>
                <a:ext uri="{FF2B5EF4-FFF2-40B4-BE49-F238E27FC236}">
                  <a16:creationId xmlns:a16="http://schemas.microsoft.com/office/drawing/2014/main" id="{F5BAC1EF-12B6-46F5-B7D5-66D16DF7CCAD}"/>
                </a:ext>
              </a:extLst>
            </p:cNvPr>
            <p:cNvSpPr txBox="1"/>
            <p:nvPr/>
          </p:nvSpPr>
          <p:spPr>
            <a:xfrm>
              <a:off x="1973642" y="1861133"/>
              <a:ext cx="896425" cy="896425"/>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pic>
          <p:nvPicPr>
            <p:cNvPr id="4" name="Picture 3" descr="A close up of a logo&#10;&#10;Description generated with very high confidence">
              <a:extLst>
                <a:ext uri="{FF2B5EF4-FFF2-40B4-BE49-F238E27FC236}">
                  <a16:creationId xmlns:a16="http://schemas.microsoft.com/office/drawing/2014/main" id="{66291F2F-0A06-4C71-A5D1-EACD53588FE4}"/>
                </a:ext>
              </a:extLst>
            </p:cNvPr>
            <p:cNvPicPr>
              <a:picLocks noChangeAspect="1"/>
            </p:cNvPicPr>
            <p:nvPr/>
          </p:nvPicPr>
          <p:blipFill>
            <a:blip r:embed="rId3"/>
            <a:stretch>
              <a:fillRect/>
            </a:stretch>
          </p:blipFill>
          <p:spPr>
            <a:xfrm>
              <a:off x="1936463" y="2770382"/>
              <a:ext cx="701849" cy="730322"/>
            </a:xfrm>
            <a:prstGeom prst="rect">
              <a:avLst/>
            </a:prstGeom>
          </p:spPr>
        </p:pic>
        <p:pic>
          <p:nvPicPr>
            <p:cNvPr id="14" name="Picture 13">
              <a:extLst>
                <a:ext uri="{FF2B5EF4-FFF2-40B4-BE49-F238E27FC236}">
                  <a16:creationId xmlns:a16="http://schemas.microsoft.com/office/drawing/2014/main" id="{4B2DCA3B-9C1D-48EB-9419-A592D00E59D8}"/>
                </a:ext>
              </a:extLst>
            </p:cNvPr>
            <p:cNvPicPr>
              <a:picLocks noChangeAspect="1"/>
            </p:cNvPicPr>
            <p:nvPr/>
          </p:nvPicPr>
          <p:blipFill>
            <a:blip r:embed="rId4"/>
            <a:stretch>
              <a:fillRect/>
            </a:stretch>
          </p:blipFill>
          <p:spPr>
            <a:xfrm>
              <a:off x="1950391" y="1504953"/>
              <a:ext cx="701849" cy="730322"/>
            </a:xfrm>
            <a:prstGeom prst="rect">
              <a:avLst/>
            </a:prstGeom>
          </p:spPr>
        </p:pic>
        <p:cxnSp>
          <p:nvCxnSpPr>
            <p:cNvPr id="16" name="Straight Arrow Connector 15">
              <a:extLst>
                <a:ext uri="{FF2B5EF4-FFF2-40B4-BE49-F238E27FC236}">
                  <a16:creationId xmlns:a16="http://schemas.microsoft.com/office/drawing/2014/main" id="{0B73A92A-4084-44CF-B89A-045B0F755265}"/>
                </a:ext>
              </a:extLst>
            </p:cNvPr>
            <p:cNvCxnSpPr>
              <a:cxnSpLocks/>
            </p:cNvCxnSpPr>
            <p:nvPr/>
          </p:nvCxnSpPr>
          <p:spPr>
            <a:xfrm flipV="1">
              <a:off x="2421854" y="2165187"/>
              <a:ext cx="0" cy="702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4536A7-6E0B-4C98-BF37-32FB5CE66176}"/>
                </a:ext>
              </a:extLst>
            </p:cNvPr>
            <p:cNvCxnSpPr>
              <a:cxnSpLocks/>
            </p:cNvCxnSpPr>
            <p:nvPr/>
          </p:nvCxnSpPr>
          <p:spPr>
            <a:xfrm>
              <a:off x="2163756" y="2165187"/>
              <a:ext cx="0" cy="704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9A9310-E3F2-4822-9D53-6E67D53A9CEA}"/>
                </a:ext>
              </a:extLst>
            </p:cNvPr>
            <p:cNvSpPr txBox="1"/>
            <p:nvPr/>
          </p:nvSpPr>
          <p:spPr>
            <a:xfrm>
              <a:off x="1122085" y="2300889"/>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1. Call Flow</a:t>
              </a:r>
            </a:p>
          </p:txBody>
        </p:sp>
        <p:sp>
          <p:nvSpPr>
            <p:cNvPr id="32" name="TextBox 31">
              <a:extLst>
                <a:ext uri="{FF2B5EF4-FFF2-40B4-BE49-F238E27FC236}">
                  <a16:creationId xmlns:a16="http://schemas.microsoft.com/office/drawing/2014/main" id="{3D91A7DA-7076-49C0-BC37-247AA8937631}"/>
                </a:ext>
              </a:extLst>
            </p:cNvPr>
            <p:cNvSpPr txBox="1"/>
            <p:nvPr/>
          </p:nvSpPr>
          <p:spPr>
            <a:xfrm>
              <a:off x="2476285" y="2957500"/>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2. Flow Process</a:t>
              </a:r>
            </a:p>
          </p:txBody>
        </p:sp>
        <p:sp>
          <p:nvSpPr>
            <p:cNvPr id="37" name="TextBox 36">
              <a:extLst>
                <a:ext uri="{FF2B5EF4-FFF2-40B4-BE49-F238E27FC236}">
                  <a16:creationId xmlns:a16="http://schemas.microsoft.com/office/drawing/2014/main" id="{AB7C09F6-8000-4E3A-B785-04846C2387C8}"/>
                </a:ext>
              </a:extLst>
            </p:cNvPr>
            <p:cNvSpPr txBox="1"/>
            <p:nvPr/>
          </p:nvSpPr>
          <p:spPr>
            <a:xfrm>
              <a:off x="2433082" y="2338222"/>
              <a:ext cx="644271" cy="193990"/>
            </a:xfrm>
            <a:prstGeom prst="rect">
              <a:avLst/>
            </a:prstGeom>
          </p:spPr>
          <p:txBody>
            <a:bodyPr vert="horz" wrap="none" lIns="143428" tIns="89642" rIns="0" bIns="0" rtlCol="0">
              <a:noAutofit/>
            </a:bodyPr>
            <a:lstStyle/>
            <a:p>
              <a:pPr>
                <a:lnSpc>
                  <a:spcPct val="110000"/>
                </a:lnSpc>
                <a:spcBef>
                  <a:spcPts val="1961"/>
                </a:spcBef>
              </a:pPr>
              <a:r>
                <a:rPr lang="en-US" sz="1176"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3. Return Data</a:t>
              </a:r>
            </a:p>
          </p:txBody>
        </p:sp>
      </p:grpSp>
      <p:sp>
        <p:nvSpPr>
          <p:cNvPr id="20" name="TextBox 19">
            <a:extLst>
              <a:ext uri="{FF2B5EF4-FFF2-40B4-BE49-F238E27FC236}">
                <a16:creationId xmlns:a16="http://schemas.microsoft.com/office/drawing/2014/main" id="{1487338A-5AD7-47C3-AB8D-42A2176BEB20}"/>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2" name="Picture 5" descr="A screenshot of a social media post&#10;&#10;Description generated with very high confidence">
            <a:extLst>
              <a:ext uri="{FF2B5EF4-FFF2-40B4-BE49-F238E27FC236}">
                <a16:creationId xmlns:a16="http://schemas.microsoft.com/office/drawing/2014/main" id="{DA23EB96-554F-4E3F-B26E-2B44FDE9ED8E}"/>
              </a:ext>
            </a:extLst>
          </p:cNvPr>
          <p:cNvPicPr>
            <a:picLocks noChangeAspect="1"/>
          </p:cNvPicPr>
          <p:nvPr/>
        </p:nvPicPr>
        <p:blipFill>
          <a:blip r:embed="rId5"/>
          <a:stretch>
            <a:fillRect/>
          </a:stretch>
        </p:blipFill>
        <p:spPr>
          <a:xfrm>
            <a:off x="4336759" y="1118786"/>
            <a:ext cx="7296613" cy="5348198"/>
          </a:xfrm>
          <a:prstGeom prst="rect">
            <a:avLst/>
          </a:prstGeom>
        </p:spPr>
      </p:pic>
    </p:spTree>
    <p:extLst>
      <p:ext uri="{BB962C8B-B14F-4D97-AF65-F5344CB8AC3E}">
        <p14:creationId xmlns:p14="http://schemas.microsoft.com/office/powerpoint/2010/main" val="191563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6F52-BD7B-459E-BCFA-FE6D306319B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4" name="Title 2">
            <a:extLst>
              <a:ext uri="{FF2B5EF4-FFF2-40B4-BE49-F238E27FC236}">
                <a16:creationId xmlns:a16="http://schemas.microsoft.com/office/drawing/2014/main" id="{0975E104-5237-4600-AB29-3E4BA51D6407}"/>
              </a:ext>
            </a:extLst>
          </p:cNvPr>
          <p:cNvSpPr>
            <a:spLocks noGrp="1"/>
          </p:cNvSpPr>
          <p:nvPr>
            <p:ph type="title"/>
          </p:nvPr>
        </p:nvSpPr>
        <p:spPr>
          <a:xfrm>
            <a:off x="197866" y="0"/>
            <a:ext cx="10515600" cy="1235313"/>
          </a:xfrm>
        </p:spPr>
        <p:txBody>
          <a:bodyPr>
            <a:normAutofit/>
          </a:bodyPr>
          <a:lstStyle/>
          <a:p>
            <a:r>
              <a:rPr lang="en-US" sz="4000" dirty="0"/>
              <a:t>Lab 2 - Start a flow in PowerApps</a:t>
            </a:r>
          </a:p>
        </p:txBody>
      </p:sp>
      <p:sp>
        <p:nvSpPr>
          <p:cNvPr id="7" name="TextBox 6">
            <a:extLst>
              <a:ext uri="{FF2B5EF4-FFF2-40B4-BE49-F238E27FC236}">
                <a16:creationId xmlns:a16="http://schemas.microsoft.com/office/drawing/2014/main" id="{3CD023C1-E168-4E08-8B62-1184D4007FF0}"/>
              </a:ext>
            </a:extLst>
          </p:cNvPr>
          <p:cNvSpPr txBox="1"/>
          <p:nvPr/>
        </p:nvSpPr>
        <p:spPr>
          <a:xfrm>
            <a:off x="404812" y="1104106"/>
            <a:ext cx="6914333" cy="5447645"/>
          </a:xfrm>
          <a:prstGeom prst="rect">
            <a:avLst/>
          </a:prstGeom>
          <a:noFill/>
        </p:spPr>
        <p:txBody>
          <a:bodyPr wrap="square">
            <a:spAutoFit/>
          </a:bodyPr>
          <a:lstStyle/>
          <a:p>
            <a:pPr marL="263525" indent="-263525" defTabSz="932742">
              <a:lnSpc>
                <a:spcPct val="100000"/>
              </a:lnSpc>
              <a:spcBef>
                <a:spcPts val="300"/>
              </a:spcBef>
              <a:spcAft>
                <a:spcPts val="600"/>
              </a:spcAft>
              <a:buFont typeface="+mj-lt"/>
              <a:buAutoNum type="arabicPeriod"/>
              <a:defRPr/>
            </a:pPr>
            <a:r>
              <a:rPr lang="en-US" sz="2000" dirty="0">
                <a:latin typeface="Segoe UI Light"/>
                <a:cs typeface="Segoe UI Light"/>
              </a:rPr>
              <a:t>Open </a:t>
            </a:r>
            <a:r>
              <a:rPr lang="en-US" sz="2000" dirty="0">
                <a:latin typeface="Segoe UI Light"/>
                <a:cs typeface="Segoe UI Light"/>
                <a:hlinkClick r:id="rId3"/>
              </a:rPr>
              <a:t>https://flow.microsoft.com</a:t>
            </a:r>
            <a:r>
              <a:rPr lang="en-US" sz="2000" dirty="0">
                <a:latin typeface="Segoe UI Light"/>
                <a:cs typeface="Segoe UI Light"/>
              </a:rPr>
              <a:t> and create new “</a:t>
            </a:r>
            <a:r>
              <a:rPr lang="en-US" sz="2000" b="1" dirty="0">
                <a:latin typeface="Segoe UI Light"/>
                <a:cs typeface="Segoe UI Light"/>
              </a:rPr>
              <a:t>Instant cloud flow</a:t>
            </a:r>
            <a:r>
              <a:rPr lang="en-US" sz="2000" dirty="0">
                <a:latin typeface="Segoe UI Light"/>
                <a:cs typeface="Segoe UI Light"/>
              </a:rPr>
              <a:t>” named “</a:t>
            </a:r>
            <a:r>
              <a:rPr lang="en-US" sz="2000" b="1" dirty="0" err="1">
                <a:latin typeface="Segoe UI Light"/>
                <a:cs typeface="Segoe UI Light"/>
              </a:rPr>
              <a:t>PowerApp</a:t>
            </a:r>
            <a:r>
              <a:rPr lang="en-US" sz="2000" b="1" dirty="0">
                <a:latin typeface="Segoe UI Light"/>
                <a:cs typeface="Segoe UI Light"/>
              </a:rPr>
              <a:t> Car Rating</a:t>
            </a:r>
            <a:r>
              <a:rPr lang="en-US" sz="2000" dirty="0">
                <a:latin typeface="Segoe UI Light"/>
                <a:cs typeface="Segoe UI Light"/>
              </a:rPr>
              <a:t>” and select “</a:t>
            </a:r>
            <a:r>
              <a:rPr lang="en-US" sz="2000" b="1" dirty="0">
                <a:latin typeface="Segoe UI Light"/>
                <a:cs typeface="Segoe UI Light"/>
              </a:rPr>
              <a:t>PowerApps</a:t>
            </a:r>
            <a:r>
              <a:rPr lang="en-US" sz="2000" dirty="0">
                <a:latin typeface="Segoe UI Light"/>
                <a:cs typeface="Segoe UI Light"/>
              </a:rPr>
              <a:t>” trigger</a:t>
            </a:r>
            <a:endParaRPr lang="en-US" sz="2000" dirty="0">
              <a:solidFill>
                <a:schemeClr val="tx1"/>
              </a:solidFill>
              <a:latin typeface="Segoe UI Light"/>
              <a:cs typeface="Segoe UI Light"/>
            </a:endParaRPr>
          </a:p>
          <a:p>
            <a:pPr marL="263525" indent="-263525" defTabSz="932742">
              <a:lnSpc>
                <a:spcPct val="100000"/>
              </a:lnSpc>
              <a:spcBef>
                <a:spcPts val="300"/>
              </a:spcBef>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Initialize variable</a:t>
            </a:r>
            <a:r>
              <a:rPr lang="en-US" sz="2000" dirty="0">
                <a:solidFill>
                  <a:schemeClr val="tx1"/>
                </a:solidFill>
                <a:latin typeface="Segoe UI Light"/>
                <a:cs typeface="Segoe UI Light"/>
              </a:rPr>
              <a:t>” Name: </a:t>
            </a:r>
            <a:r>
              <a:rPr lang="en-US" sz="2000" b="1" dirty="0">
                <a:solidFill>
                  <a:schemeClr val="tx1"/>
                </a:solidFill>
                <a:latin typeface="Segoe UI Light"/>
                <a:cs typeface="Segoe UI Light"/>
              </a:rPr>
              <a:t>Rating</a:t>
            </a:r>
            <a:r>
              <a:rPr lang="en-US" sz="2000" dirty="0">
                <a:solidFill>
                  <a:schemeClr val="tx1"/>
                </a:solidFill>
                <a:latin typeface="Segoe UI Light"/>
                <a:cs typeface="Segoe UI Light"/>
              </a:rPr>
              <a:t>, Type: </a:t>
            </a:r>
            <a:r>
              <a:rPr lang="en-US" sz="2000" b="1" dirty="0">
                <a:solidFill>
                  <a:schemeClr val="tx1"/>
                </a:solidFill>
                <a:latin typeface="Segoe UI Light"/>
                <a:cs typeface="Segoe UI Light"/>
              </a:rPr>
              <a:t>String</a:t>
            </a:r>
            <a:endParaRPr lang="en-US" sz="1800" b="1" dirty="0">
              <a:solidFill>
                <a:schemeClr val="tx1"/>
              </a:solidFill>
              <a:latin typeface="Segoe UI Light"/>
              <a:cs typeface="Segoe UI Light"/>
            </a:endParaRPr>
          </a:p>
          <a:p>
            <a:pPr marL="263525" indent="-263525" defTabSz="932742">
              <a:lnSpc>
                <a:spcPct val="100000"/>
              </a:lnSpc>
              <a:spcBef>
                <a:spcPts val="300"/>
              </a:spcBef>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Compose” </a:t>
            </a:r>
            <a:r>
              <a:rPr lang="en-US" sz="2000" dirty="0">
                <a:solidFill>
                  <a:schemeClr val="tx1"/>
                </a:solidFill>
                <a:latin typeface="Segoe UI Light"/>
                <a:cs typeface="Segoe UI Light"/>
              </a:rPr>
              <a:t>and rename action to “</a:t>
            </a:r>
            <a:r>
              <a:rPr lang="en-US" sz="2000" b="1" dirty="0">
                <a:solidFill>
                  <a:schemeClr val="tx1"/>
                </a:solidFill>
                <a:latin typeface="Segoe UI Light"/>
                <a:cs typeface="Segoe UI Light"/>
              </a:rPr>
              <a:t>Compose Car Brand</a:t>
            </a:r>
            <a:r>
              <a:rPr lang="en-US" sz="2000" dirty="0">
                <a:solidFill>
                  <a:schemeClr val="tx1"/>
                </a:solidFill>
                <a:latin typeface="Segoe UI Light"/>
                <a:cs typeface="Segoe UI Light"/>
              </a:rPr>
              <a:t>”</a:t>
            </a:r>
            <a:endParaRPr lang="en-US" sz="1800" dirty="0">
              <a:solidFill>
                <a:schemeClr val="tx1"/>
              </a:solidFill>
              <a:latin typeface="Segoe UI Light"/>
              <a:cs typeface="Segoe UI Light"/>
            </a:endParaRPr>
          </a:p>
          <a:p>
            <a:pPr marL="447675" lvl="2" indent="-223838" defTabSz="932742">
              <a:lnSpc>
                <a:spcPct val="100000"/>
              </a:lnSpc>
              <a:spcBef>
                <a:spcPts val="300"/>
              </a:spcBef>
              <a:buFont typeface="Arial" panose="020B0604020202020204" pitchFamily="34" charset="0"/>
              <a:buChar char="•"/>
              <a:defRPr/>
            </a:pPr>
            <a:r>
              <a:rPr lang="en-US" dirty="0">
                <a:latin typeface="Segoe UI Light"/>
                <a:cs typeface="Segoe UI Light"/>
              </a:rPr>
              <a:t>Inputs</a:t>
            </a:r>
            <a:r>
              <a:rPr lang="en-US" sz="1800" dirty="0">
                <a:latin typeface="Segoe UI Light"/>
                <a:cs typeface="Segoe UI Light"/>
              </a:rPr>
              <a:t>: </a:t>
            </a:r>
            <a:r>
              <a:rPr lang="en-US" sz="1800" b="1" dirty="0">
                <a:solidFill>
                  <a:srgbClr val="FF0000"/>
                </a:solidFill>
                <a:latin typeface="Segoe UI Light"/>
                <a:cs typeface="Segoe UI Light"/>
              </a:rPr>
              <a:t>[Ask in PowerApps] </a:t>
            </a:r>
            <a:r>
              <a:rPr lang="en-US" sz="1800" dirty="0">
                <a:latin typeface="Segoe UI Light"/>
                <a:cs typeface="Segoe UI Light"/>
              </a:rPr>
              <a:t>(dynamic content)</a:t>
            </a:r>
          </a:p>
          <a:p>
            <a:pPr marL="263525" indent="-263525" defTabSz="932742">
              <a:lnSpc>
                <a:spcPct val="100000"/>
              </a:lnSpc>
              <a:spcBef>
                <a:spcPts val="30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Switch</a:t>
            </a:r>
            <a:r>
              <a:rPr lang="en-US" sz="1800" dirty="0">
                <a:solidFill>
                  <a:schemeClr val="tx1"/>
                </a:solidFill>
                <a:latin typeface="Segoe UI Light"/>
                <a:cs typeface="Segoe UI Light"/>
              </a:rPr>
              <a:t>” (Control)</a:t>
            </a:r>
          </a:p>
          <a:p>
            <a:pPr marL="447675" lvl="2" indent="-223838" defTabSz="932742">
              <a:lnSpc>
                <a:spcPct val="100000"/>
              </a:lnSpc>
              <a:spcBef>
                <a:spcPts val="300"/>
              </a:spcBef>
              <a:buFont typeface="Arial" panose="020B0604020202020204" pitchFamily="34" charset="0"/>
              <a:buChar char="•"/>
              <a:defRPr/>
            </a:pPr>
            <a:r>
              <a:rPr lang="en-US" dirty="0">
                <a:latin typeface="Segoe UI Light"/>
                <a:cs typeface="Segoe UI Light"/>
              </a:rPr>
              <a:t>Case</a:t>
            </a:r>
            <a:r>
              <a:rPr lang="en-US" sz="1800" dirty="0">
                <a:latin typeface="Segoe UI Light"/>
                <a:cs typeface="Segoe UI Light"/>
              </a:rPr>
              <a:t>: </a:t>
            </a:r>
            <a:r>
              <a:rPr lang="en-US" sz="1800" b="1" dirty="0">
                <a:latin typeface="Segoe UI Light"/>
                <a:cs typeface="Segoe UI Light"/>
              </a:rPr>
              <a:t>BMW</a:t>
            </a:r>
            <a:endParaRPr lang="en-US" dirty="0">
              <a:solidFill>
                <a:schemeClr val="tx1"/>
              </a:solidFill>
              <a:latin typeface="Segoe UI Light"/>
              <a:cs typeface="Segoe UI Light"/>
            </a:endParaRPr>
          </a:p>
          <a:p>
            <a:pPr marL="263525" indent="-263525" defTabSz="932742">
              <a:lnSpc>
                <a:spcPct val="100000"/>
              </a:lnSpc>
              <a:spcBef>
                <a:spcPts val="300"/>
              </a:spcBef>
              <a:buFont typeface="+mj-lt"/>
              <a:buAutoNum type="arabicPeriod"/>
              <a:defRPr/>
            </a:pPr>
            <a:r>
              <a:rPr lang="en-US" sz="1800" dirty="0">
                <a:solidFill>
                  <a:schemeClr val="tx1"/>
                </a:solidFill>
                <a:latin typeface="Segoe UI Light"/>
                <a:cs typeface="Segoe UI Light"/>
              </a:rPr>
              <a:t>Add new “</a:t>
            </a:r>
            <a:r>
              <a:rPr lang="en-US" sz="1800" b="1" dirty="0">
                <a:solidFill>
                  <a:schemeClr val="tx1"/>
                </a:solidFill>
                <a:latin typeface="Segoe UI Light"/>
                <a:cs typeface="Segoe UI Light"/>
              </a:rPr>
              <a:t>Set variable</a:t>
            </a:r>
            <a:r>
              <a:rPr lang="en-US" sz="1800" dirty="0">
                <a:solidFill>
                  <a:schemeClr val="tx1"/>
                </a:solidFill>
                <a:latin typeface="Segoe UI Light"/>
                <a:cs typeface="Segoe UI Light"/>
              </a:rPr>
              <a:t>” step to </a:t>
            </a:r>
            <a:r>
              <a:rPr lang="en-US" u="sng" dirty="0">
                <a:latin typeface="Segoe UI Light"/>
                <a:cs typeface="Segoe UI Light"/>
              </a:rPr>
              <a:t>Case</a:t>
            </a:r>
            <a:r>
              <a:rPr lang="en-US" dirty="0">
                <a:latin typeface="Segoe UI Light"/>
                <a:cs typeface="Segoe UI Light"/>
              </a:rPr>
              <a:t> branch and select </a:t>
            </a:r>
            <a:r>
              <a:rPr lang="en-US" b="1" dirty="0">
                <a:latin typeface="Segoe UI Light"/>
                <a:cs typeface="Segoe UI Light"/>
              </a:rPr>
              <a:t>Rating</a:t>
            </a:r>
            <a:r>
              <a:rPr lang="en-US" dirty="0">
                <a:latin typeface="Segoe UI Light"/>
                <a:cs typeface="Segoe UI Light"/>
              </a:rPr>
              <a:t> variable and set its value to </a:t>
            </a:r>
            <a:r>
              <a:rPr lang="en-US" b="1" dirty="0">
                <a:latin typeface="Segoe UI Light"/>
                <a:cs typeface="Segoe UI Light"/>
              </a:rPr>
              <a:t>EXCELLENT</a:t>
            </a:r>
          </a:p>
          <a:p>
            <a:pPr marL="263525" indent="-263525" defTabSz="932742">
              <a:spcBef>
                <a:spcPts val="300"/>
              </a:spcBef>
              <a:buFont typeface="+mj-lt"/>
              <a:buAutoNum type="arabicPeriod"/>
              <a:defRPr/>
            </a:pPr>
            <a:r>
              <a:rPr lang="en-US" sz="1800" dirty="0">
                <a:solidFill>
                  <a:schemeClr val="tx1"/>
                </a:solidFill>
                <a:latin typeface="Segoe UI Light"/>
                <a:cs typeface="Segoe UI Light"/>
              </a:rPr>
              <a:t>Add new “</a:t>
            </a:r>
            <a:r>
              <a:rPr lang="en-US" sz="1800" b="1" dirty="0">
                <a:solidFill>
                  <a:schemeClr val="tx1"/>
                </a:solidFill>
                <a:latin typeface="Segoe UI Light"/>
                <a:cs typeface="Segoe UI Light"/>
              </a:rPr>
              <a:t>Set variable</a:t>
            </a:r>
            <a:r>
              <a:rPr lang="en-US" sz="1800" dirty="0">
                <a:solidFill>
                  <a:schemeClr val="tx1"/>
                </a:solidFill>
                <a:latin typeface="Segoe UI Light"/>
                <a:cs typeface="Segoe UI Light"/>
              </a:rPr>
              <a:t>” step to </a:t>
            </a:r>
            <a:r>
              <a:rPr lang="en-US" u="sng" dirty="0">
                <a:latin typeface="Segoe UI Light"/>
                <a:cs typeface="Segoe UI Light"/>
              </a:rPr>
              <a:t>Default</a:t>
            </a:r>
            <a:r>
              <a:rPr lang="en-US" dirty="0">
                <a:latin typeface="Segoe UI Light"/>
                <a:cs typeface="Segoe UI Light"/>
              </a:rPr>
              <a:t> branch and select </a:t>
            </a:r>
            <a:r>
              <a:rPr lang="en-US" b="1" dirty="0">
                <a:latin typeface="Segoe UI Light"/>
                <a:cs typeface="Segoe UI Light"/>
              </a:rPr>
              <a:t>Rating</a:t>
            </a:r>
            <a:r>
              <a:rPr lang="en-US" dirty="0">
                <a:latin typeface="Segoe UI Light"/>
                <a:cs typeface="Segoe UI Light"/>
              </a:rPr>
              <a:t> variable and set its value to </a:t>
            </a:r>
            <a:r>
              <a:rPr lang="en-US" b="1" dirty="0">
                <a:latin typeface="Segoe UI Light"/>
                <a:cs typeface="Segoe UI Light"/>
              </a:rPr>
              <a:t>OK</a:t>
            </a:r>
          </a:p>
          <a:p>
            <a:pPr marL="263525" indent="-263525" defTabSz="932742">
              <a:lnSpc>
                <a:spcPct val="100000"/>
              </a:lnSpc>
              <a:spcBef>
                <a:spcPts val="300"/>
              </a:spcBef>
              <a:buFont typeface="+mj-lt"/>
              <a:buAutoNum type="arabicPeriod"/>
              <a:defRPr/>
            </a:pPr>
            <a:r>
              <a:rPr lang="en-US" dirty="0">
                <a:latin typeface="Segoe UI Light"/>
                <a:cs typeface="Segoe UI Light"/>
              </a:rPr>
              <a:t>Add new step “</a:t>
            </a:r>
            <a:r>
              <a:rPr lang="en-US" b="1" dirty="0">
                <a:latin typeface="Segoe UI Light"/>
                <a:cs typeface="Segoe UI Light"/>
              </a:rPr>
              <a:t>Respond to a </a:t>
            </a:r>
            <a:r>
              <a:rPr lang="en-US" b="1" dirty="0" err="1">
                <a:latin typeface="Segoe UI Light"/>
                <a:cs typeface="Segoe UI Light"/>
              </a:rPr>
              <a:t>PowerApp</a:t>
            </a:r>
            <a:r>
              <a:rPr lang="en-US" b="1" dirty="0">
                <a:latin typeface="Segoe UI Light"/>
                <a:cs typeface="Segoe UI Light"/>
              </a:rPr>
              <a:t> or Flow</a:t>
            </a:r>
            <a:r>
              <a:rPr lang="en-US" dirty="0">
                <a:latin typeface="Segoe UI Light"/>
                <a:cs typeface="Segoe UI Light"/>
              </a:rPr>
              <a:t>”</a:t>
            </a:r>
          </a:p>
          <a:p>
            <a:pPr marL="447675" lvl="2" indent="-223838" defTabSz="932742">
              <a:lnSpc>
                <a:spcPct val="100000"/>
              </a:lnSpc>
              <a:spcBef>
                <a:spcPts val="300"/>
              </a:spcBef>
              <a:buFont typeface="Arial" panose="020B0604020202020204" pitchFamily="34" charset="0"/>
              <a:buChar char="•"/>
              <a:defRPr/>
            </a:pPr>
            <a:r>
              <a:rPr lang="en-US" dirty="0">
                <a:latin typeface="Segoe UI Light"/>
                <a:cs typeface="Segoe UI Light"/>
              </a:rPr>
              <a:t>Add new Text Input named “</a:t>
            </a:r>
            <a:r>
              <a:rPr lang="en-US" b="1" dirty="0">
                <a:latin typeface="Segoe UI Light"/>
                <a:cs typeface="Segoe UI Light"/>
              </a:rPr>
              <a:t>Rating</a:t>
            </a:r>
            <a:r>
              <a:rPr lang="en-US" dirty="0">
                <a:latin typeface="Segoe UI Light"/>
                <a:cs typeface="Segoe UI Light"/>
              </a:rPr>
              <a:t>” and set its value to </a:t>
            </a:r>
            <a:r>
              <a:rPr lang="en-US" b="1" dirty="0">
                <a:latin typeface="Segoe UI Light"/>
                <a:cs typeface="Segoe UI Light"/>
              </a:rPr>
              <a:t>Rating</a:t>
            </a:r>
            <a:r>
              <a:rPr lang="en-US" dirty="0">
                <a:latin typeface="Segoe UI Light"/>
                <a:cs typeface="Segoe UI Light"/>
              </a:rPr>
              <a:t> variable</a:t>
            </a:r>
          </a:p>
          <a:p>
            <a:pPr marL="263525" indent="-263525" defTabSz="932742">
              <a:spcBef>
                <a:spcPts val="300"/>
              </a:spcBef>
              <a:buFont typeface="+mj-lt"/>
              <a:buAutoNum type="arabicPeriod"/>
              <a:defRPr/>
            </a:pPr>
            <a:r>
              <a:rPr lang="en-US" sz="1800" dirty="0">
                <a:solidFill>
                  <a:schemeClr val="tx1"/>
                </a:solidFill>
                <a:latin typeface="Segoe UI Light"/>
                <a:cs typeface="Segoe UI Light"/>
              </a:rPr>
              <a:t>O</a:t>
            </a:r>
            <a:r>
              <a:rPr lang="en-US" dirty="0">
                <a:latin typeface="Segoe UI Light"/>
                <a:cs typeface="Segoe UI Light"/>
              </a:rPr>
              <a:t>pen </a:t>
            </a:r>
            <a:r>
              <a:rPr lang="en-US" dirty="0">
                <a:latin typeface="Segoe UI Light"/>
                <a:cs typeface="Segoe UI Light"/>
                <a:hlinkClick r:id="rId4"/>
              </a:rPr>
              <a:t>https://make.powerapps.com</a:t>
            </a:r>
            <a:r>
              <a:rPr lang="en-US" dirty="0">
                <a:latin typeface="Segoe UI Light"/>
                <a:cs typeface="Segoe UI Light"/>
              </a:rPr>
              <a:t> </a:t>
            </a:r>
          </a:p>
        </p:txBody>
      </p:sp>
      <p:pic>
        <p:nvPicPr>
          <p:cNvPr id="22" name="Picture 21">
            <a:extLst>
              <a:ext uri="{FF2B5EF4-FFF2-40B4-BE49-F238E27FC236}">
                <a16:creationId xmlns:a16="http://schemas.microsoft.com/office/drawing/2014/main" id="{0655D1A0-8258-4178-BD70-54F374228299}"/>
              </a:ext>
            </a:extLst>
          </p:cNvPr>
          <p:cNvPicPr>
            <a:picLocks noChangeAspect="1"/>
          </p:cNvPicPr>
          <p:nvPr/>
        </p:nvPicPr>
        <p:blipFill>
          <a:blip r:embed="rId5"/>
          <a:stretch>
            <a:fillRect/>
          </a:stretch>
        </p:blipFill>
        <p:spPr>
          <a:xfrm>
            <a:off x="7168652" y="1704258"/>
            <a:ext cx="4902635" cy="5038006"/>
          </a:xfrm>
          <a:prstGeom prst="rect">
            <a:avLst/>
          </a:prstGeom>
        </p:spPr>
      </p:pic>
      <p:pic>
        <p:nvPicPr>
          <p:cNvPr id="2" name="Picture 1">
            <a:extLst>
              <a:ext uri="{FF2B5EF4-FFF2-40B4-BE49-F238E27FC236}">
                <a16:creationId xmlns:a16="http://schemas.microsoft.com/office/drawing/2014/main" id="{F28BA1CB-6BF2-462D-950E-C4567B57F415}"/>
              </a:ext>
            </a:extLst>
          </p:cNvPr>
          <p:cNvPicPr>
            <a:picLocks noChangeAspect="1"/>
          </p:cNvPicPr>
          <p:nvPr/>
        </p:nvPicPr>
        <p:blipFill>
          <a:blip r:embed="rId6"/>
          <a:stretch>
            <a:fillRect/>
          </a:stretch>
        </p:blipFill>
        <p:spPr>
          <a:xfrm>
            <a:off x="7319145" y="115736"/>
            <a:ext cx="2767830" cy="1603370"/>
          </a:xfrm>
          <a:prstGeom prst="rect">
            <a:avLst/>
          </a:prstGeom>
        </p:spPr>
      </p:pic>
    </p:spTree>
    <p:extLst>
      <p:ext uri="{BB962C8B-B14F-4D97-AF65-F5344CB8AC3E}">
        <p14:creationId xmlns:p14="http://schemas.microsoft.com/office/powerpoint/2010/main" val="29165026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A6F52-BD7B-459E-BCFA-FE6D306319B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a:t>Follow along</a:t>
            </a:r>
          </a:p>
        </p:txBody>
      </p:sp>
      <p:sp>
        <p:nvSpPr>
          <p:cNvPr id="4" name="Title 2">
            <a:extLst>
              <a:ext uri="{FF2B5EF4-FFF2-40B4-BE49-F238E27FC236}">
                <a16:creationId xmlns:a16="http://schemas.microsoft.com/office/drawing/2014/main" id="{0975E104-5237-4600-AB29-3E4BA51D6407}"/>
              </a:ext>
            </a:extLst>
          </p:cNvPr>
          <p:cNvSpPr>
            <a:spLocks noGrp="1"/>
          </p:cNvSpPr>
          <p:nvPr>
            <p:ph type="title"/>
          </p:nvPr>
        </p:nvSpPr>
        <p:spPr>
          <a:xfrm>
            <a:off x="197866" y="0"/>
            <a:ext cx="10515600" cy="1235313"/>
          </a:xfrm>
        </p:spPr>
        <p:txBody>
          <a:bodyPr>
            <a:normAutofit/>
          </a:bodyPr>
          <a:lstStyle/>
          <a:p>
            <a:r>
              <a:rPr lang="en-US" sz="4000" dirty="0"/>
              <a:t>Lab 2 - Start a flow in PowerApps</a:t>
            </a:r>
          </a:p>
        </p:txBody>
      </p:sp>
      <p:sp>
        <p:nvSpPr>
          <p:cNvPr id="7" name="TextBox 6">
            <a:extLst>
              <a:ext uri="{FF2B5EF4-FFF2-40B4-BE49-F238E27FC236}">
                <a16:creationId xmlns:a16="http://schemas.microsoft.com/office/drawing/2014/main" id="{3CD023C1-E168-4E08-8B62-1184D4007FF0}"/>
              </a:ext>
            </a:extLst>
          </p:cNvPr>
          <p:cNvSpPr txBox="1"/>
          <p:nvPr/>
        </p:nvSpPr>
        <p:spPr>
          <a:xfrm>
            <a:off x="404812" y="1104106"/>
            <a:ext cx="6561015" cy="5193729"/>
          </a:xfrm>
          <a:prstGeom prst="rect">
            <a:avLst/>
          </a:prstGeom>
          <a:noFill/>
        </p:spPr>
        <p:txBody>
          <a:bodyPr wrap="square">
            <a:spAutoFit/>
          </a:bodyPr>
          <a:lstStyle/>
          <a:p>
            <a:pPr marL="358775" indent="-358775" defTabSz="932742">
              <a:spcBef>
                <a:spcPts val="300"/>
              </a:spcBef>
              <a:spcAft>
                <a:spcPts val="600"/>
              </a:spcAft>
              <a:buFont typeface="+mj-lt"/>
              <a:buAutoNum type="arabicPeriod" startAt="9"/>
              <a:defRPr/>
            </a:pPr>
            <a:r>
              <a:rPr lang="en-US" sz="2000" dirty="0">
                <a:latin typeface="Segoe UI Light"/>
                <a:cs typeface="Segoe UI Light"/>
              </a:rPr>
              <a:t>Create new Canvas app from blank with Tablet layout and name the app as “</a:t>
            </a:r>
            <a:r>
              <a:rPr lang="en-US" sz="2000" b="1" dirty="0">
                <a:latin typeface="Segoe UI Light"/>
                <a:cs typeface="Segoe UI Light"/>
              </a:rPr>
              <a:t>Car Rating App</a:t>
            </a:r>
            <a:r>
              <a:rPr lang="en-US" sz="2000" dirty="0">
                <a:latin typeface="Segoe UI Light"/>
                <a:cs typeface="Segoe UI Light"/>
              </a:rPr>
              <a:t>”</a:t>
            </a:r>
          </a:p>
          <a:p>
            <a:pPr marL="358775" indent="-358775" defTabSz="932742">
              <a:spcBef>
                <a:spcPts val="300"/>
              </a:spcBef>
              <a:spcAft>
                <a:spcPts val="600"/>
              </a:spcAft>
              <a:buFont typeface="+mj-lt"/>
              <a:buAutoNum type="arabicPeriod" startAt="9"/>
              <a:defRPr/>
            </a:pPr>
            <a:r>
              <a:rPr lang="en-US" sz="2000" dirty="0">
                <a:latin typeface="Segoe UI Light"/>
                <a:cs typeface="Segoe UI Light"/>
              </a:rPr>
              <a:t>Add following controls to screen</a:t>
            </a:r>
          </a:p>
          <a:p>
            <a:pPr marL="447675" lvl="2" indent="-223838" defTabSz="932742">
              <a:lnSpc>
                <a:spcPct val="100000"/>
              </a:lnSpc>
              <a:buFont typeface="Arial" panose="020B0604020202020204" pitchFamily="34" charset="0"/>
              <a:buChar char="•"/>
              <a:defRPr/>
            </a:pPr>
            <a:r>
              <a:rPr lang="en-US" sz="1600" dirty="0">
                <a:latin typeface="Segoe UI Light"/>
                <a:cs typeface="Segoe UI Light"/>
              </a:rPr>
              <a:t>Text label: “</a:t>
            </a:r>
            <a:r>
              <a:rPr lang="en-US" sz="1600" b="1" dirty="0">
                <a:latin typeface="Segoe UI Light"/>
                <a:cs typeface="Segoe UI Light"/>
              </a:rPr>
              <a:t>Car Model</a:t>
            </a:r>
            <a:r>
              <a:rPr lang="en-US" sz="1600" dirty="0">
                <a:latin typeface="Segoe UI Light"/>
                <a:cs typeface="Segoe UI Light"/>
              </a:rPr>
              <a:t>”</a:t>
            </a:r>
          </a:p>
          <a:p>
            <a:pPr marL="447675" lvl="2" indent="-223838" defTabSz="932742">
              <a:lnSpc>
                <a:spcPct val="100000"/>
              </a:lnSpc>
              <a:buFont typeface="Arial" panose="020B0604020202020204" pitchFamily="34" charset="0"/>
              <a:buChar char="•"/>
              <a:defRPr/>
            </a:pPr>
            <a:r>
              <a:rPr lang="en-US" sz="1600" dirty="0">
                <a:latin typeface="Segoe UI Light"/>
                <a:cs typeface="Segoe UI Light"/>
              </a:rPr>
              <a:t>Text input</a:t>
            </a:r>
          </a:p>
          <a:p>
            <a:pPr marL="447675" lvl="2" indent="-223838" defTabSz="932742">
              <a:lnSpc>
                <a:spcPct val="100000"/>
              </a:lnSpc>
              <a:buFont typeface="Arial" panose="020B0604020202020204" pitchFamily="34" charset="0"/>
              <a:buChar char="•"/>
              <a:defRPr/>
            </a:pPr>
            <a:r>
              <a:rPr lang="en-US" sz="1600" dirty="0">
                <a:latin typeface="Segoe UI Light"/>
                <a:cs typeface="Segoe UI Light"/>
              </a:rPr>
              <a:t>Button: “</a:t>
            </a:r>
            <a:r>
              <a:rPr lang="en-US" sz="1600" b="1" dirty="0">
                <a:latin typeface="Segoe UI Light"/>
                <a:cs typeface="Segoe UI Light"/>
              </a:rPr>
              <a:t>Submit</a:t>
            </a:r>
            <a:r>
              <a:rPr lang="en-US" sz="1600" dirty="0">
                <a:latin typeface="Segoe UI Light"/>
                <a:cs typeface="Segoe UI Light"/>
              </a:rPr>
              <a:t>”</a:t>
            </a:r>
          </a:p>
          <a:p>
            <a:pPr marL="447675" lvl="2" indent="-223838" defTabSz="932742">
              <a:lnSpc>
                <a:spcPct val="100000"/>
              </a:lnSpc>
              <a:spcBef>
                <a:spcPts val="300"/>
              </a:spcBef>
              <a:buFont typeface="Arial" panose="020B0604020202020204" pitchFamily="34" charset="0"/>
              <a:buChar char="•"/>
              <a:defRPr/>
            </a:pPr>
            <a:r>
              <a:rPr lang="en-US" sz="1600" dirty="0">
                <a:latin typeface="Segoe UI Light"/>
                <a:cs typeface="Segoe UI Light"/>
              </a:rPr>
              <a:t>Text label: “”</a:t>
            </a:r>
          </a:p>
          <a:p>
            <a:pPr marL="358775" lvl="1" indent="-358775" defTabSz="932742">
              <a:spcBef>
                <a:spcPts val="300"/>
              </a:spcBef>
              <a:buFont typeface="+mj-lt"/>
              <a:buAutoNum type="arabicPeriod" startAt="11"/>
              <a:defRPr/>
            </a:pPr>
            <a:r>
              <a:rPr lang="en-US" sz="2000" dirty="0">
                <a:solidFill>
                  <a:schemeClr val="tx1"/>
                </a:solidFill>
                <a:latin typeface="Segoe UI Light"/>
                <a:cs typeface="Segoe UI Light"/>
              </a:rPr>
              <a:t>Select Button and attach your Flow to it </a:t>
            </a:r>
            <a:r>
              <a:rPr lang="en-US" sz="2000" u="sng" dirty="0">
                <a:solidFill>
                  <a:schemeClr val="tx1"/>
                </a:solidFill>
                <a:latin typeface="Segoe UI Light"/>
                <a:cs typeface="Segoe UI Light"/>
              </a:rPr>
              <a:t>Action &gt; Power Automate &gt; “</a:t>
            </a:r>
            <a:r>
              <a:rPr lang="en-US" sz="2000" b="1" u="sng" dirty="0" err="1">
                <a:solidFill>
                  <a:schemeClr val="tx1"/>
                </a:solidFill>
                <a:latin typeface="Segoe UI Light"/>
                <a:cs typeface="Segoe UI Light"/>
              </a:rPr>
              <a:t>PowerApp</a:t>
            </a:r>
            <a:r>
              <a:rPr lang="en-US" sz="2000" b="1" u="sng" dirty="0">
                <a:solidFill>
                  <a:schemeClr val="tx1"/>
                </a:solidFill>
                <a:latin typeface="Segoe UI Light"/>
                <a:cs typeface="Segoe UI Light"/>
              </a:rPr>
              <a:t> Car Rating</a:t>
            </a:r>
            <a:r>
              <a:rPr lang="en-US" sz="2000" u="sng" dirty="0">
                <a:solidFill>
                  <a:schemeClr val="tx1"/>
                </a:solidFill>
                <a:latin typeface="Segoe UI Light"/>
                <a:cs typeface="Segoe UI Light"/>
              </a:rPr>
              <a:t>” </a:t>
            </a:r>
          </a:p>
          <a:p>
            <a:pPr marL="358775" lvl="1" indent="-358775" defTabSz="932742">
              <a:spcBef>
                <a:spcPts val="300"/>
              </a:spcBef>
              <a:buFont typeface="+mj-lt"/>
              <a:buAutoNum type="arabicPeriod" startAt="11"/>
              <a:defRPr/>
            </a:pPr>
            <a:r>
              <a:rPr lang="en-US" sz="2000" dirty="0">
                <a:solidFill>
                  <a:schemeClr val="tx1"/>
                </a:solidFill>
                <a:latin typeface="Segoe UI Light"/>
                <a:cs typeface="Segoe UI Light"/>
              </a:rPr>
              <a:t>Set Button’s </a:t>
            </a:r>
            <a:r>
              <a:rPr lang="en-US" sz="2000" dirty="0" err="1">
                <a:solidFill>
                  <a:schemeClr val="tx1"/>
                </a:solidFill>
                <a:latin typeface="Segoe UI Light"/>
                <a:cs typeface="Segoe UI Light"/>
              </a:rPr>
              <a:t>OnSelect</a:t>
            </a:r>
            <a:r>
              <a:rPr lang="en-US" sz="2000" dirty="0">
                <a:latin typeface="Segoe UI Light"/>
                <a:cs typeface="Segoe UI Light"/>
              </a:rPr>
              <a:t>: </a:t>
            </a:r>
            <a:r>
              <a:rPr lang="en-US" sz="2000" b="1" dirty="0">
                <a:latin typeface="Segoe UI Light"/>
                <a:cs typeface="Segoe UI Light"/>
              </a:rPr>
              <a:t>Set(</a:t>
            </a:r>
            <a:r>
              <a:rPr lang="en-US" sz="2000" b="1" dirty="0" err="1">
                <a:latin typeface="Segoe UI Light"/>
                <a:cs typeface="Segoe UI Light"/>
              </a:rPr>
              <a:t>Responsefromflow</a:t>
            </a:r>
            <a:r>
              <a:rPr lang="en-US" sz="2000" b="1" dirty="0">
                <a:latin typeface="Segoe UI Light"/>
                <a:cs typeface="Segoe UI Light"/>
              </a:rPr>
              <a:t>, </a:t>
            </a:r>
            <a:r>
              <a:rPr lang="en-US" sz="2000" b="1" dirty="0" err="1">
                <a:latin typeface="Segoe UI Light"/>
                <a:cs typeface="Segoe UI Light"/>
              </a:rPr>
              <a:t>PowerAppCarRating.Run</a:t>
            </a:r>
            <a:r>
              <a:rPr lang="en-US" sz="2000" b="1" dirty="0">
                <a:latin typeface="Segoe UI Light"/>
                <a:cs typeface="Segoe UI Light"/>
              </a:rPr>
              <a:t>(TextInput1.Text))</a:t>
            </a:r>
          </a:p>
          <a:p>
            <a:pPr marL="358775" lvl="1" indent="-358775" defTabSz="932742">
              <a:spcBef>
                <a:spcPts val="300"/>
              </a:spcBef>
              <a:buFont typeface="+mj-lt"/>
              <a:buAutoNum type="arabicPeriod" startAt="11"/>
              <a:defRPr/>
            </a:pPr>
            <a:r>
              <a:rPr lang="en-US" sz="2000" dirty="0">
                <a:latin typeface="Segoe UI Light"/>
                <a:cs typeface="Segoe UI Light"/>
              </a:rPr>
              <a:t>Select the second Text label (under text input) and set its Text: </a:t>
            </a:r>
            <a:r>
              <a:rPr lang="en-US" sz="2000" b="1" dirty="0" err="1">
                <a:latin typeface="Segoe UI Light"/>
                <a:cs typeface="Segoe UI Light"/>
              </a:rPr>
              <a:t>Responsefromflow.rating</a:t>
            </a:r>
            <a:r>
              <a:rPr lang="en-US" sz="2000" b="1" dirty="0">
                <a:latin typeface="Segoe UI Light"/>
                <a:cs typeface="Segoe UI Light"/>
              </a:rPr>
              <a:t>  </a:t>
            </a:r>
          </a:p>
          <a:p>
            <a:pPr marL="358775" lvl="1" indent="-358775" defTabSz="932742">
              <a:spcBef>
                <a:spcPts val="300"/>
              </a:spcBef>
              <a:buFont typeface="+mj-lt"/>
              <a:buAutoNum type="arabicPeriod" startAt="11"/>
              <a:defRPr/>
            </a:pPr>
            <a:r>
              <a:rPr lang="en-US" sz="2000" dirty="0">
                <a:solidFill>
                  <a:schemeClr val="tx1"/>
                </a:solidFill>
                <a:latin typeface="Segoe UI Light"/>
                <a:cs typeface="Segoe UI Light"/>
              </a:rPr>
              <a:t>Test the App by clicking Play button on top right corner</a:t>
            </a:r>
          </a:p>
          <a:p>
            <a:pPr marL="358775" lvl="1" indent="-358775" defTabSz="932742">
              <a:spcBef>
                <a:spcPts val="300"/>
              </a:spcBef>
              <a:buFont typeface="+mj-lt"/>
              <a:buAutoNum type="arabicPeriod" startAt="11"/>
              <a:defRPr/>
            </a:pPr>
            <a:r>
              <a:rPr lang="en-US" sz="2000" dirty="0">
                <a:latin typeface="Segoe UI Light"/>
                <a:cs typeface="Segoe UI Light"/>
              </a:rPr>
              <a:t>Test app by typing “</a:t>
            </a:r>
            <a:r>
              <a:rPr lang="en-US" sz="2000" b="1" dirty="0">
                <a:latin typeface="Segoe UI Light"/>
                <a:cs typeface="Segoe UI Light"/>
              </a:rPr>
              <a:t>BMW</a:t>
            </a:r>
            <a:r>
              <a:rPr lang="en-US" sz="2000" dirty="0">
                <a:latin typeface="Segoe UI Light"/>
                <a:cs typeface="Segoe UI Light"/>
              </a:rPr>
              <a:t>” to textbox and press </a:t>
            </a:r>
            <a:r>
              <a:rPr lang="en-US" sz="2000" b="1" dirty="0">
                <a:latin typeface="Segoe UI Light"/>
                <a:cs typeface="Segoe UI Light"/>
              </a:rPr>
              <a:t>Submit</a:t>
            </a:r>
            <a:r>
              <a:rPr lang="en-US" sz="2000" dirty="0">
                <a:latin typeface="Segoe UI Light"/>
                <a:cs typeface="Segoe UI Light"/>
              </a:rPr>
              <a:t>. Test with other car brands as well </a:t>
            </a:r>
          </a:p>
        </p:txBody>
      </p:sp>
      <p:pic>
        <p:nvPicPr>
          <p:cNvPr id="8" name="Picture 7">
            <a:extLst>
              <a:ext uri="{FF2B5EF4-FFF2-40B4-BE49-F238E27FC236}">
                <a16:creationId xmlns:a16="http://schemas.microsoft.com/office/drawing/2014/main" id="{241EC878-BC73-4E73-A143-C124FB7E8286}"/>
              </a:ext>
            </a:extLst>
          </p:cNvPr>
          <p:cNvPicPr/>
          <p:nvPr/>
        </p:nvPicPr>
        <p:blipFill>
          <a:blip r:embed="rId3"/>
          <a:stretch>
            <a:fillRect/>
          </a:stretch>
        </p:blipFill>
        <p:spPr>
          <a:xfrm>
            <a:off x="7203693" y="1272303"/>
            <a:ext cx="4583684" cy="2408716"/>
          </a:xfrm>
          <a:prstGeom prst="rect">
            <a:avLst/>
          </a:prstGeom>
        </p:spPr>
      </p:pic>
      <p:pic>
        <p:nvPicPr>
          <p:cNvPr id="5" name="Picture 4">
            <a:extLst>
              <a:ext uri="{FF2B5EF4-FFF2-40B4-BE49-F238E27FC236}">
                <a16:creationId xmlns:a16="http://schemas.microsoft.com/office/drawing/2014/main" id="{D8CC0263-AC74-4350-B6AC-14F4BCD1E6F2}"/>
              </a:ext>
            </a:extLst>
          </p:cNvPr>
          <p:cNvPicPr>
            <a:picLocks noChangeAspect="1"/>
          </p:cNvPicPr>
          <p:nvPr/>
        </p:nvPicPr>
        <p:blipFill>
          <a:blip r:embed="rId4"/>
          <a:stretch>
            <a:fillRect/>
          </a:stretch>
        </p:blipFill>
        <p:spPr>
          <a:xfrm>
            <a:off x="7448550" y="269081"/>
            <a:ext cx="2845816" cy="960753"/>
          </a:xfrm>
          <a:prstGeom prst="rect">
            <a:avLst/>
          </a:prstGeom>
        </p:spPr>
      </p:pic>
      <p:pic>
        <p:nvPicPr>
          <p:cNvPr id="9" name="Picture 8">
            <a:extLst>
              <a:ext uri="{FF2B5EF4-FFF2-40B4-BE49-F238E27FC236}">
                <a16:creationId xmlns:a16="http://schemas.microsoft.com/office/drawing/2014/main" id="{8C866C84-AD21-4611-90F9-CD3E6253DEA7}"/>
              </a:ext>
            </a:extLst>
          </p:cNvPr>
          <p:cNvPicPr/>
          <p:nvPr/>
        </p:nvPicPr>
        <p:blipFill>
          <a:blip r:embed="rId5"/>
          <a:stretch>
            <a:fillRect/>
          </a:stretch>
        </p:blipFill>
        <p:spPr>
          <a:xfrm>
            <a:off x="8139017" y="2673189"/>
            <a:ext cx="4063047" cy="1803400"/>
          </a:xfrm>
          <a:prstGeom prst="rect">
            <a:avLst/>
          </a:prstGeom>
        </p:spPr>
      </p:pic>
      <p:pic>
        <p:nvPicPr>
          <p:cNvPr id="11" name="Picture 10">
            <a:extLst>
              <a:ext uri="{FF2B5EF4-FFF2-40B4-BE49-F238E27FC236}">
                <a16:creationId xmlns:a16="http://schemas.microsoft.com/office/drawing/2014/main" id="{F7BDC182-6C42-402C-A60E-B0086A295A94}"/>
              </a:ext>
            </a:extLst>
          </p:cNvPr>
          <p:cNvPicPr/>
          <p:nvPr/>
        </p:nvPicPr>
        <p:blipFill>
          <a:blip r:embed="rId6"/>
          <a:stretch>
            <a:fillRect/>
          </a:stretch>
        </p:blipFill>
        <p:spPr>
          <a:xfrm>
            <a:off x="7070602" y="4381339"/>
            <a:ext cx="5124450" cy="974090"/>
          </a:xfrm>
          <a:prstGeom prst="rect">
            <a:avLst/>
          </a:prstGeom>
        </p:spPr>
      </p:pic>
      <p:pic>
        <p:nvPicPr>
          <p:cNvPr id="12" name="Picture 11">
            <a:extLst>
              <a:ext uri="{FF2B5EF4-FFF2-40B4-BE49-F238E27FC236}">
                <a16:creationId xmlns:a16="http://schemas.microsoft.com/office/drawing/2014/main" id="{A37577AA-95B1-4377-9675-6C908FDA0B18}"/>
              </a:ext>
            </a:extLst>
          </p:cNvPr>
          <p:cNvPicPr/>
          <p:nvPr/>
        </p:nvPicPr>
        <p:blipFill>
          <a:blip r:embed="rId7"/>
          <a:stretch>
            <a:fillRect/>
          </a:stretch>
        </p:blipFill>
        <p:spPr>
          <a:xfrm>
            <a:off x="8991600" y="5176909"/>
            <a:ext cx="3171274" cy="1100066"/>
          </a:xfrm>
          <a:prstGeom prst="rect">
            <a:avLst/>
          </a:prstGeom>
        </p:spPr>
      </p:pic>
      <p:pic>
        <p:nvPicPr>
          <p:cNvPr id="6" name="Picture 5">
            <a:extLst>
              <a:ext uri="{FF2B5EF4-FFF2-40B4-BE49-F238E27FC236}">
                <a16:creationId xmlns:a16="http://schemas.microsoft.com/office/drawing/2014/main" id="{702F8EC8-BC88-41AE-B227-1BB0FF002652}"/>
              </a:ext>
            </a:extLst>
          </p:cNvPr>
          <p:cNvPicPr>
            <a:picLocks noChangeAspect="1"/>
          </p:cNvPicPr>
          <p:nvPr/>
        </p:nvPicPr>
        <p:blipFill>
          <a:blip r:embed="rId8"/>
          <a:stretch>
            <a:fillRect/>
          </a:stretch>
        </p:blipFill>
        <p:spPr>
          <a:xfrm>
            <a:off x="6965827" y="5543172"/>
            <a:ext cx="2174460" cy="427458"/>
          </a:xfrm>
          <a:prstGeom prst="rect">
            <a:avLst/>
          </a:prstGeom>
        </p:spPr>
      </p:pic>
    </p:spTree>
    <p:extLst>
      <p:ext uri="{BB962C8B-B14F-4D97-AF65-F5344CB8AC3E}">
        <p14:creationId xmlns:p14="http://schemas.microsoft.com/office/powerpoint/2010/main" val="10367104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DBB01BDDBB534BB861F565F65F1635" ma:contentTypeVersion="6" ma:contentTypeDescription="Create a new document." ma:contentTypeScope="" ma:versionID="d51e4b3a4ca9bc1c63cdf1991a03c000">
  <xsd:schema xmlns:xsd="http://www.w3.org/2001/XMLSchema" xmlns:xs="http://www.w3.org/2001/XMLSchema" xmlns:p="http://schemas.microsoft.com/office/2006/metadata/properties" xmlns:ns2="fb823864-8d8f-4dfe-9524-d3b1c5a10642" xmlns:ns3="8b36dcd1-5db4-4568-8952-b5d57b31d054" targetNamespace="http://schemas.microsoft.com/office/2006/metadata/properties" ma:root="true" ma:fieldsID="441724010849f969e6fc866ec06efb00" ns2:_="" ns3:_="">
    <xsd:import namespace="fb823864-8d8f-4dfe-9524-d3b1c5a10642"/>
    <xsd:import namespace="8b36dcd1-5db4-4568-8952-b5d57b31d0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823864-8d8f-4dfe-9524-d3b1c5a106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36dcd1-5db4-4568-8952-b5d57b31d05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F88D99-A7D7-46E3-B097-439C20E30C78}">
  <ds:schemaRefs>
    <ds:schemaRef ds:uri="http://schemas.microsoft.com/office/2006/documentManagement/types"/>
    <ds:schemaRef ds:uri="http://purl.org/dc/terms/"/>
    <ds:schemaRef ds:uri="http://schemas.microsoft.com/office/2006/metadata/properties"/>
    <ds:schemaRef ds:uri="71e1059e-fa40-4f9b-b230-d9ae170e8ceb"/>
    <ds:schemaRef ds:uri="http://www.w3.org/XML/1998/namespace"/>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A1D97BDA-22B9-4B6B-BD87-F5B10F803A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823864-8d8f-4dfe-9524-d3b1c5a10642"/>
    <ds:schemaRef ds:uri="8b36dcd1-5db4-4568-8952-b5d57b31d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6D59DB-61DB-49E8-856C-6A23028F913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129</TotalTime>
  <Words>2272</Words>
  <Application>Microsoft Office PowerPoint</Application>
  <PresentationFormat>Widescreen</PresentationFormat>
  <Paragraphs>253</Paragraphs>
  <Slides>24</Slides>
  <Notes>19</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Calibri Light</vt:lpstr>
      <vt:lpstr>Consolas</vt:lpstr>
      <vt:lpstr>Segoe UI</vt:lpstr>
      <vt:lpstr>Segoe UI Light</vt:lpstr>
      <vt:lpstr>Segoe UI Semilight</vt:lpstr>
      <vt:lpstr>Wingdings</vt:lpstr>
      <vt:lpstr>Office Theme</vt:lpstr>
      <vt:lpstr>1_WHITE TEMPLATE</vt:lpstr>
      <vt:lpstr>Power Automate - Power User Module 4 – Advanced Topics</vt:lpstr>
      <vt:lpstr>Objective</vt:lpstr>
      <vt:lpstr>Forms and Power Automate</vt:lpstr>
      <vt:lpstr>Lab 1 - Start a flow when a Form is submitted</vt:lpstr>
      <vt:lpstr>Lab 1 - Start a flow in when a Form is submitted</vt:lpstr>
      <vt:lpstr>Flow and PowerApps</vt:lpstr>
      <vt:lpstr>Start a Power Automate flow in PowerApps </vt:lpstr>
      <vt:lpstr>Lab 2 - Start a flow in PowerApps</vt:lpstr>
      <vt:lpstr>Lab 2 - Start a flow in PowerApps</vt:lpstr>
      <vt:lpstr>Lab 2 - Start a flow in PowerApps</vt:lpstr>
      <vt:lpstr>Advanced Actions</vt:lpstr>
      <vt:lpstr>Error handling: use “Configure run after”</vt:lpstr>
      <vt:lpstr>Approval expiring </vt:lpstr>
      <vt:lpstr>Error handling</vt:lpstr>
      <vt:lpstr>Lab 3 – Error Handling</vt:lpstr>
      <vt:lpstr>Lab 3 – Error Handling</vt:lpstr>
      <vt:lpstr>Export &amp; Import Flow</vt:lpstr>
      <vt:lpstr>Export &amp; import Flow Package</vt:lpstr>
      <vt:lpstr>PowerPoint Presentation</vt:lpstr>
      <vt:lpstr>Optional “Follow along”  Extra if you have time</vt:lpstr>
      <vt:lpstr>Working with Microsoft Graph</vt:lpstr>
      <vt:lpstr>Working with Microsoft Graph</vt:lpstr>
      <vt:lpstr>Working with Microsoft Graph</vt:lpstr>
      <vt:lpstr>Working with Microsoft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creator>Rebecca Jones</dc:creator>
  <cp:lastModifiedBy>Sheldon Ledbetter</cp:lastModifiedBy>
  <cp:revision>3</cp:revision>
  <dcterms:created xsi:type="dcterms:W3CDTF">2019-03-11T16:41:11Z</dcterms:created>
  <dcterms:modified xsi:type="dcterms:W3CDTF">2022-03-03T22:19:28Z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rejone@microsoft.com</vt:lpwstr>
  </property>
  <property fmtid="{D5CDD505-2E9C-101B-9397-08002B2CF9AE}" pid="5" name="MSIP_Label_f42aa342-8706-4288-bd11-ebb85995028c_SetDate">
    <vt:lpwstr>2019-03-11T17:07:28.1234679Z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f80a0200-d55c-43c3-9477-01055ab2e373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0x0101000CDBB01BDDBB534BB861F565F65F1635</vt:lpwstr>
  </property>
  <property fmtid="{D5CDD505-2E9C-101B-9397-08002B2CF9AE}" pid="12" name="Order">
    <vt:r8>7000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